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</p:sldMasterIdLst>
  <p:notesMasterIdLst>
    <p:notesMasterId r:id="rId26"/>
  </p:notesMasterIdLst>
  <p:handoutMasterIdLst>
    <p:handoutMasterId r:id="rId27"/>
  </p:handoutMasterIdLst>
  <p:sldIdLst>
    <p:sldId id="781" r:id="rId3"/>
    <p:sldId id="967" r:id="rId4"/>
    <p:sldId id="961" r:id="rId5"/>
    <p:sldId id="962" r:id="rId6"/>
    <p:sldId id="975" r:id="rId7"/>
    <p:sldId id="963" r:id="rId8"/>
    <p:sldId id="964" r:id="rId9"/>
    <p:sldId id="976" r:id="rId10"/>
    <p:sldId id="974" r:id="rId11"/>
    <p:sldId id="977" r:id="rId12"/>
    <p:sldId id="955" r:id="rId13"/>
    <p:sldId id="980" r:id="rId14"/>
    <p:sldId id="966" r:id="rId15"/>
    <p:sldId id="969" r:id="rId16"/>
    <p:sldId id="956" r:id="rId17"/>
    <p:sldId id="981" r:id="rId18"/>
    <p:sldId id="982" r:id="rId19"/>
    <p:sldId id="984" r:id="rId20"/>
    <p:sldId id="983" r:id="rId21"/>
    <p:sldId id="971" r:id="rId22"/>
    <p:sldId id="972" r:id="rId23"/>
    <p:sldId id="985" r:id="rId24"/>
    <p:sldId id="960" r:id="rId25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B38F2F"/>
    <a:srgbClr val="CA0000"/>
    <a:srgbClr val="5F5F5F"/>
    <a:srgbClr val="B0AC00"/>
    <a:srgbClr val="CC66FF"/>
    <a:srgbClr val="FF9900"/>
    <a:srgbClr val="808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78863" autoAdjust="0"/>
  </p:normalViewPr>
  <p:slideViewPr>
    <p:cSldViewPr>
      <p:cViewPr>
        <p:scale>
          <a:sx n="60" d="100"/>
          <a:sy n="60" d="100"/>
        </p:scale>
        <p:origin x="-145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1818C-5FE7-4629-9924-33AA629C635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DD5EAA-03AB-4A79-91FD-4A48F2A1691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СВЯЗАННЫЙ С КОНКРЕТНЫМИ ОСТРЫМИ СИТУАЦИЯМИ РАЗОВОГО НЕПРЕДСКАЗУЕМОГО ХАРАКТЕРА</a:t>
          </a:r>
          <a:endParaRPr lang="ru-RU" sz="1600" dirty="0"/>
        </a:p>
      </dgm:t>
    </dgm:pt>
    <dgm:pt modelId="{49EE980C-BF4B-46D5-8BB3-582BF1A7127A}" type="parTrans" cxnId="{75E71914-5BE0-4E14-AC80-73AD0E2F8C9D}">
      <dgm:prSet/>
      <dgm:spPr/>
      <dgm:t>
        <a:bodyPr/>
        <a:lstStyle/>
        <a:p>
          <a:endParaRPr lang="ru-RU"/>
        </a:p>
      </dgm:t>
    </dgm:pt>
    <dgm:pt modelId="{B46D4472-9673-42F9-8DF1-E4D09719AE62}" type="sibTrans" cxnId="{75E71914-5BE0-4E14-AC80-73AD0E2F8C9D}">
      <dgm:prSet/>
      <dgm:spPr/>
      <dgm:t>
        <a:bodyPr/>
        <a:lstStyle/>
        <a:p>
          <a:endParaRPr lang="ru-RU"/>
        </a:p>
      </dgm:t>
    </dgm:pt>
    <dgm:pt modelId="{3C7892A0-9C8B-4731-91A4-F5C34DBDBCAA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СВЯЗАННЫЙ С ДЛИТЕЛЬНЫМ ПРОЖИВАНИЕМ В НЕБЛАГОПОЛУЧНЫХ УСЛОВИЯХ</a:t>
          </a:r>
          <a:endParaRPr lang="ru-RU" dirty="0"/>
        </a:p>
      </dgm:t>
    </dgm:pt>
    <dgm:pt modelId="{A6A77762-6D01-4593-B15E-6D64C1AD29DA}" type="parTrans" cxnId="{C3C04F77-2DC9-4CAE-B657-1C19AD5CE274}">
      <dgm:prSet/>
      <dgm:spPr/>
      <dgm:t>
        <a:bodyPr/>
        <a:lstStyle/>
        <a:p>
          <a:endParaRPr lang="ru-RU"/>
        </a:p>
      </dgm:t>
    </dgm:pt>
    <dgm:pt modelId="{4B7B6261-3719-47A1-9925-1BFAD29081B9}" type="sibTrans" cxnId="{C3C04F77-2DC9-4CAE-B657-1C19AD5CE274}">
      <dgm:prSet/>
      <dgm:spPr/>
      <dgm:t>
        <a:bodyPr/>
        <a:lstStyle/>
        <a:p>
          <a:endParaRPr lang="ru-RU"/>
        </a:p>
      </dgm:t>
    </dgm:pt>
    <dgm:pt modelId="{281A3BDD-C1DA-4725-92B0-FC52A106537C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accent4"/>
              </a:solidFill>
            </a:rPr>
            <a:t>СВЯЗАННЫЙ С РАЗРЫВОМ (</a:t>
          </a:r>
          <a:r>
            <a:rPr lang="ru-RU" sz="1600" b="1" baseline="0" dirty="0" smtClean="0">
              <a:solidFill>
                <a:schemeClr val="tx1"/>
              </a:solidFill>
            </a:rPr>
            <a:t>НЕСФОРМИРОВАНОСТЬЮ</a:t>
          </a:r>
          <a:r>
            <a:rPr lang="ru-RU" sz="1600" b="1" dirty="0" smtClean="0">
              <a:solidFill>
                <a:schemeClr val="accent4"/>
              </a:solidFill>
            </a:rPr>
            <a:t>) ПРИВЯЗАННОСТЕЙ, СЕМЕЙНОЙ ДЕПРИВАЦИЕЙ</a:t>
          </a:r>
          <a:endParaRPr lang="ru-RU" sz="1600" b="1" dirty="0">
            <a:solidFill>
              <a:schemeClr val="accent4"/>
            </a:solidFill>
          </a:endParaRPr>
        </a:p>
      </dgm:t>
    </dgm:pt>
    <dgm:pt modelId="{58CF61F5-432F-41F2-9C28-06848FE684BA}" type="parTrans" cxnId="{83B96CD4-A192-49AD-9AB1-825F0A110A7B}">
      <dgm:prSet/>
      <dgm:spPr/>
      <dgm:t>
        <a:bodyPr/>
        <a:lstStyle/>
        <a:p>
          <a:endParaRPr lang="ru-RU"/>
        </a:p>
      </dgm:t>
    </dgm:pt>
    <dgm:pt modelId="{8781DBD1-600C-48C8-BC21-A5C0AF63559E}" type="sibTrans" cxnId="{83B96CD4-A192-49AD-9AB1-825F0A110A7B}">
      <dgm:prSet/>
      <dgm:spPr/>
      <dgm:t>
        <a:bodyPr/>
        <a:lstStyle/>
        <a:p>
          <a:endParaRPr lang="ru-RU"/>
        </a:p>
      </dgm:t>
    </dgm:pt>
    <dgm:pt modelId="{160905C6-AB95-4813-BBA8-1642C96C3A4C}">
      <dgm:prSet phldrT="[Текст]"/>
      <dgm:spPr/>
      <dgm:t>
        <a:bodyPr/>
        <a:lstStyle/>
        <a:p>
          <a:r>
            <a:rPr lang="ru-RU" dirty="0" smtClean="0"/>
            <a:t>ЖИЗНЕННЫЙ ОПЫТ РЕБЕНКА</a:t>
          </a:r>
          <a:endParaRPr lang="ru-RU" dirty="0"/>
        </a:p>
      </dgm:t>
    </dgm:pt>
    <dgm:pt modelId="{10A5347C-87C2-4B9E-AA96-9AF7066A5CD4}" type="parTrans" cxnId="{4A0D9A0E-B0FF-4B93-91C3-A1A1D24BFEF3}">
      <dgm:prSet/>
      <dgm:spPr/>
      <dgm:t>
        <a:bodyPr/>
        <a:lstStyle/>
        <a:p>
          <a:endParaRPr lang="ru-RU"/>
        </a:p>
      </dgm:t>
    </dgm:pt>
    <dgm:pt modelId="{71534A65-6BC5-4651-97E6-3DCA97CE225B}" type="sibTrans" cxnId="{4A0D9A0E-B0FF-4B93-91C3-A1A1D24BFEF3}">
      <dgm:prSet/>
      <dgm:spPr/>
      <dgm:t>
        <a:bodyPr/>
        <a:lstStyle/>
        <a:p>
          <a:endParaRPr lang="ru-RU"/>
        </a:p>
      </dgm:t>
    </dgm:pt>
    <dgm:pt modelId="{8E0C5000-2F32-444E-9849-ED9FAF527694}">
      <dgm:prSet/>
      <dgm:spPr/>
      <dgm:t>
        <a:bodyPr/>
        <a:lstStyle/>
        <a:p>
          <a:endParaRPr lang="ru-RU"/>
        </a:p>
      </dgm:t>
    </dgm:pt>
    <dgm:pt modelId="{C24855D4-5A37-4748-9B43-8D9258292BEB}" type="parTrans" cxnId="{CE5D450A-DA04-46CD-AE89-A8629DF81678}">
      <dgm:prSet/>
      <dgm:spPr/>
      <dgm:t>
        <a:bodyPr/>
        <a:lstStyle/>
        <a:p>
          <a:endParaRPr lang="ru-RU"/>
        </a:p>
      </dgm:t>
    </dgm:pt>
    <dgm:pt modelId="{62AB551F-94B0-406F-AF3C-C9FFF79C056D}" type="sibTrans" cxnId="{CE5D450A-DA04-46CD-AE89-A8629DF81678}">
      <dgm:prSet/>
      <dgm:spPr/>
      <dgm:t>
        <a:bodyPr/>
        <a:lstStyle/>
        <a:p>
          <a:endParaRPr lang="ru-RU"/>
        </a:p>
      </dgm:t>
    </dgm:pt>
    <dgm:pt modelId="{7FFDB156-17E1-42EB-8E0C-967D1704E42B}" type="pres">
      <dgm:prSet presAssocID="{EF21818C-5FE7-4629-9924-33AA629C635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E5287F-08F3-41A4-AAEB-9E047AC657C5}" type="pres">
      <dgm:prSet presAssocID="{EF21818C-5FE7-4629-9924-33AA629C635F}" presName="ellipse" presStyleLbl="trBgShp" presStyleIdx="0" presStyleCnt="1" custFlipVert="0" custFlipHor="1" custScaleX="48160" custScaleY="24372" custLinFactNeighborX="13121" custLinFactNeighborY="56704"/>
      <dgm:spPr/>
    </dgm:pt>
    <dgm:pt modelId="{84D8820A-2F94-4C0E-9B9E-338BE8EE540B}" type="pres">
      <dgm:prSet presAssocID="{EF21818C-5FE7-4629-9924-33AA629C635F}" presName="arrow1" presStyleLbl="fgShp" presStyleIdx="0" presStyleCnt="1" custLinFactNeighborX="4257" custLinFactNeighborY="29049"/>
      <dgm:spPr>
        <a:solidFill>
          <a:schemeClr val="accent1">
            <a:lumMod val="75000"/>
          </a:schemeClr>
        </a:solidFill>
      </dgm:spPr>
    </dgm:pt>
    <dgm:pt modelId="{3A1556DE-CECF-4FB8-9F38-83A8A43A586C}" type="pres">
      <dgm:prSet presAssocID="{EF21818C-5FE7-4629-9924-33AA629C635F}" presName="rectangle" presStyleLbl="revTx" presStyleIdx="0" presStyleCnt="1" custScaleX="163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50E02-1EF6-4D50-A7CD-666BAE3251BA}" type="pres">
      <dgm:prSet presAssocID="{3C7892A0-9C8B-4731-91A4-F5C34DBDBCAA}" presName="item1" presStyleLbl="node1" presStyleIdx="0" presStyleCnt="3" custScaleX="222603" custScaleY="129850" custLinFactNeighborX="-5307" custLinFactNeighborY="3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507C4-E123-4CF8-BFBA-7D3EB28E0D3B}" type="pres">
      <dgm:prSet presAssocID="{281A3BDD-C1DA-4725-92B0-FC52A106537C}" presName="item2" presStyleLbl="node1" presStyleIdx="1" presStyleCnt="3" custScaleX="261981" custScaleY="146383" custLinFactX="-1740" custLinFactNeighborX="-100000" custLinFactNeighborY="-28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409C9-26DD-4EA0-A3D9-6B44236F10E6}" type="pres">
      <dgm:prSet presAssocID="{160905C6-AB95-4813-BBA8-1642C96C3A4C}" presName="item3" presStyleLbl="node1" presStyleIdx="2" presStyleCnt="3" custScaleX="273398" custScaleY="146979" custLinFactX="27416" custLinFactNeighborX="100000" custLinFactNeighborY="-12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E757B-DFBE-4C7B-BD17-09C5748CA3E8}" type="pres">
      <dgm:prSet presAssocID="{EF21818C-5FE7-4629-9924-33AA629C635F}" presName="funnel" presStyleLbl="trAlignAcc1" presStyleIdx="0" presStyleCnt="1" custScaleX="195914" custScaleY="109217" custLinFactNeighborX="4250" custLinFactNeighborY="-2083"/>
      <dgm:spPr/>
    </dgm:pt>
  </dgm:ptLst>
  <dgm:cxnLst>
    <dgm:cxn modelId="{4A0D9A0E-B0FF-4B93-91C3-A1A1D24BFEF3}" srcId="{EF21818C-5FE7-4629-9924-33AA629C635F}" destId="{160905C6-AB95-4813-BBA8-1642C96C3A4C}" srcOrd="3" destOrd="0" parTransId="{10A5347C-87C2-4B9E-AA96-9AF7066A5CD4}" sibTransId="{71534A65-6BC5-4651-97E6-3DCA97CE225B}"/>
    <dgm:cxn modelId="{75E71914-5BE0-4E14-AC80-73AD0E2F8C9D}" srcId="{EF21818C-5FE7-4629-9924-33AA629C635F}" destId="{07DD5EAA-03AB-4A79-91FD-4A48F2A16910}" srcOrd="0" destOrd="0" parTransId="{49EE980C-BF4B-46D5-8BB3-582BF1A7127A}" sibTransId="{B46D4472-9673-42F9-8DF1-E4D09719AE62}"/>
    <dgm:cxn modelId="{43CF23FD-68B3-45D0-BC23-0179A50DDC41}" type="presOf" srcId="{160905C6-AB95-4813-BBA8-1642C96C3A4C}" destId="{3A1556DE-CECF-4FB8-9F38-83A8A43A586C}" srcOrd="0" destOrd="0" presId="urn:microsoft.com/office/officeart/2005/8/layout/funnel1"/>
    <dgm:cxn modelId="{E376D01B-1E7B-4A13-8656-57BEF529751B}" type="presOf" srcId="{3C7892A0-9C8B-4731-91A4-F5C34DBDBCAA}" destId="{16C507C4-E123-4CF8-BFBA-7D3EB28E0D3B}" srcOrd="0" destOrd="0" presId="urn:microsoft.com/office/officeart/2005/8/layout/funnel1"/>
    <dgm:cxn modelId="{90263340-2247-4D25-9D99-BA5A9F896FBA}" type="presOf" srcId="{281A3BDD-C1DA-4725-92B0-FC52A106537C}" destId="{E8E50E02-1EF6-4D50-A7CD-666BAE3251BA}" srcOrd="0" destOrd="0" presId="urn:microsoft.com/office/officeart/2005/8/layout/funnel1"/>
    <dgm:cxn modelId="{C3C04F77-2DC9-4CAE-B657-1C19AD5CE274}" srcId="{EF21818C-5FE7-4629-9924-33AA629C635F}" destId="{3C7892A0-9C8B-4731-91A4-F5C34DBDBCAA}" srcOrd="1" destOrd="0" parTransId="{A6A77762-6D01-4593-B15E-6D64C1AD29DA}" sibTransId="{4B7B6261-3719-47A1-9925-1BFAD29081B9}"/>
    <dgm:cxn modelId="{83B96CD4-A192-49AD-9AB1-825F0A110A7B}" srcId="{EF21818C-5FE7-4629-9924-33AA629C635F}" destId="{281A3BDD-C1DA-4725-92B0-FC52A106537C}" srcOrd="2" destOrd="0" parTransId="{58CF61F5-432F-41F2-9C28-06848FE684BA}" sibTransId="{8781DBD1-600C-48C8-BC21-A5C0AF63559E}"/>
    <dgm:cxn modelId="{36FBE95D-7FF5-4B33-99AD-3C1B88FD0C44}" type="presOf" srcId="{EF21818C-5FE7-4629-9924-33AA629C635F}" destId="{7FFDB156-17E1-42EB-8E0C-967D1704E42B}" srcOrd="0" destOrd="0" presId="urn:microsoft.com/office/officeart/2005/8/layout/funnel1"/>
    <dgm:cxn modelId="{CE5D450A-DA04-46CD-AE89-A8629DF81678}" srcId="{EF21818C-5FE7-4629-9924-33AA629C635F}" destId="{8E0C5000-2F32-444E-9849-ED9FAF527694}" srcOrd="4" destOrd="0" parTransId="{C24855D4-5A37-4748-9B43-8D9258292BEB}" sibTransId="{62AB551F-94B0-406F-AF3C-C9FFF79C056D}"/>
    <dgm:cxn modelId="{EDF9FC43-94A2-4061-A117-373F424A98AC}" type="presOf" srcId="{07DD5EAA-03AB-4A79-91FD-4A48F2A16910}" destId="{E28409C9-26DD-4EA0-A3D9-6B44236F10E6}" srcOrd="0" destOrd="0" presId="urn:microsoft.com/office/officeart/2005/8/layout/funnel1"/>
    <dgm:cxn modelId="{2F59C9FA-12F2-4EB4-AE82-EB6B6E6FE9A0}" type="presParOf" srcId="{7FFDB156-17E1-42EB-8E0C-967D1704E42B}" destId="{97E5287F-08F3-41A4-AAEB-9E047AC657C5}" srcOrd="0" destOrd="0" presId="urn:microsoft.com/office/officeart/2005/8/layout/funnel1"/>
    <dgm:cxn modelId="{039AB772-0933-4DF4-A40C-74AC8499A650}" type="presParOf" srcId="{7FFDB156-17E1-42EB-8E0C-967D1704E42B}" destId="{84D8820A-2F94-4C0E-9B9E-338BE8EE540B}" srcOrd="1" destOrd="0" presId="urn:microsoft.com/office/officeart/2005/8/layout/funnel1"/>
    <dgm:cxn modelId="{59B2CD42-DAB5-4DCF-B6C5-B0F19BE015EC}" type="presParOf" srcId="{7FFDB156-17E1-42EB-8E0C-967D1704E42B}" destId="{3A1556DE-CECF-4FB8-9F38-83A8A43A586C}" srcOrd="2" destOrd="0" presId="urn:microsoft.com/office/officeart/2005/8/layout/funnel1"/>
    <dgm:cxn modelId="{7FA73CAC-E498-4CEA-BC2C-015854BB7459}" type="presParOf" srcId="{7FFDB156-17E1-42EB-8E0C-967D1704E42B}" destId="{E8E50E02-1EF6-4D50-A7CD-666BAE3251BA}" srcOrd="3" destOrd="0" presId="urn:microsoft.com/office/officeart/2005/8/layout/funnel1"/>
    <dgm:cxn modelId="{34D703AF-1B5D-4A46-A1A3-251F97991AFA}" type="presParOf" srcId="{7FFDB156-17E1-42EB-8E0C-967D1704E42B}" destId="{16C507C4-E123-4CF8-BFBA-7D3EB28E0D3B}" srcOrd="4" destOrd="0" presId="urn:microsoft.com/office/officeart/2005/8/layout/funnel1"/>
    <dgm:cxn modelId="{3022B7F8-135A-42F9-B024-E0C3080953B3}" type="presParOf" srcId="{7FFDB156-17E1-42EB-8E0C-967D1704E42B}" destId="{E28409C9-26DD-4EA0-A3D9-6B44236F10E6}" srcOrd="5" destOrd="0" presId="urn:microsoft.com/office/officeart/2005/8/layout/funnel1"/>
    <dgm:cxn modelId="{2DE33393-A1A4-43C1-BEB6-91D771D77707}" type="presParOf" srcId="{7FFDB156-17E1-42EB-8E0C-967D1704E42B}" destId="{67AE757B-DFBE-4C7B-BD17-09C5748CA3E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751669-C540-45E6-B74E-8EBE2AF48B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B164EA-89D8-4BEE-8821-EBC647CC96F8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rgbClr val="FF0000"/>
              </a:solidFill>
            </a:rPr>
            <a:t>Направления работы проекта</a:t>
          </a:r>
          <a:endParaRPr lang="ru-RU" sz="2800" b="1" dirty="0">
            <a:solidFill>
              <a:srgbClr val="FF0000"/>
            </a:solidFill>
          </a:endParaRPr>
        </a:p>
      </dgm:t>
    </dgm:pt>
    <dgm:pt modelId="{A6DF1417-926E-45C2-9ABD-3C69C01AD8BE}" type="parTrans" cxnId="{F92C3323-0999-4215-9E02-18588F150482}">
      <dgm:prSet/>
      <dgm:spPr/>
      <dgm:t>
        <a:bodyPr/>
        <a:lstStyle/>
        <a:p>
          <a:endParaRPr lang="ru-RU"/>
        </a:p>
      </dgm:t>
    </dgm:pt>
    <dgm:pt modelId="{F2DBF92D-3456-4C27-88D6-9945E5B63346}" type="sibTrans" cxnId="{F92C3323-0999-4215-9E02-18588F150482}">
      <dgm:prSet/>
      <dgm:spPr/>
      <dgm:t>
        <a:bodyPr/>
        <a:lstStyle/>
        <a:p>
          <a:endParaRPr lang="ru-RU"/>
        </a:p>
      </dgm:t>
    </dgm:pt>
    <dgm:pt modelId="{C0713EFA-A5F8-4784-A81B-09236B75CCCE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2"/>
              </a:solidFill>
            </a:rPr>
            <a:t>ЦГ ДЕТИ</a:t>
          </a:r>
          <a:endParaRPr lang="ru-RU" sz="1800" b="1" dirty="0">
            <a:solidFill>
              <a:schemeClr val="accent2"/>
            </a:solidFill>
          </a:endParaRPr>
        </a:p>
      </dgm:t>
    </dgm:pt>
    <dgm:pt modelId="{7F8E4104-CFAF-4F8E-9B5B-ADF0881CF0D2}" type="parTrans" cxnId="{5F316D36-46A5-4C9F-A930-3D85C8C2B6FF}">
      <dgm:prSet/>
      <dgm:spPr/>
      <dgm:t>
        <a:bodyPr/>
        <a:lstStyle/>
        <a:p>
          <a:endParaRPr lang="ru-RU"/>
        </a:p>
      </dgm:t>
    </dgm:pt>
    <dgm:pt modelId="{7F32CEF7-0EAD-456B-87A8-CCF1D8B1C389}" type="sibTrans" cxnId="{5F316D36-46A5-4C9F-A930-3D85C8C2B6FF}">
      <dgm:prSet/>
      <dgm:spPr/>
      <dgm:t>
        <a:bodyPr/>
        <a:lstStyle/>
        <a:p>
          <a:endParaRPr lang="ru-RU"/>
        </a:p>
      </dgm:t>
    </dgm:pt>
    <dgm:pt modelId="{FC4B1510-A4C1-4828-AE23-A220E3E0EFD4}">
      <dgm:prSet phldrT="[Текст]" custT="1"/>
      <dgm:spPr/>
      <dgm:t>
        <a:bodyPr/>
        <a:lstStyle/>
        <a:p>
          <a:r>
            <a:rPr lang="ru-RU" sz="1600" dirty="0" smtClean="0"/>
            <a:t>Индивидуальная работа с детьми:</a:t>
          </a:r>
        </a:p>
        <a:p>
          <a:r>
            <a:rPr lang="ru-RU" sz="1600" dirty="0" smtClean="0"/>
            <a:t>Терапевтическое интервью,</a:t>
          </a:r>
        </a:p>
        <a:p>
          <a:r>
            <a:rPr lang="ru-RU" sz="1600" dirty="0" smtClean="0"/>
            <a:t>Индивидуальные и групповые  занятия по проработке травматического опыта</a:t>
          </a:r>
          <a:endParaRPr lang="ru-RU" sz="1600" dirty="0"/>
        </a:p>
      </dgm:t>
    </dgm:pt>
    <dgm:pt modelId="{40FF64D5-62A9-4C93-A161-ABA11837873F}" type="parTrans" cxnId="{8C9E2DC6-F368-4045-8B41-02167D4082F7}">
      <dgm:prSet/>
      <dgm:spPr/>
      <dgm:t>
        <a:bodyPr/>
        <a:lstStyle/>
        <a:p>
          <a:endParaRPr lang="ru-RU"/>
        </a:p>
      </dgm:t>
    </dgm:pt>
    <dgm:pt modelId="{27199EEE-B521-46E7-8C6A-0FFFC8E3A083}" type="sibTrans" cxnId="{8C9E2DC6-F368-4045-8B41-02167D4082F7}">
      <dgm:prSet/>
      <dgm:spPr/>
      <dgm:t>
        <a:bodyPr/>
        <a:lstStyle/>
        <a:p>
          <a:endParaRPr lang="ru-RU"/>
        </a:p>
      </dgm:t>
    </dgm:pt>
    <dgm:pt modelId="{F5C24C4F-6D23-4D59-BFDB-1BD16424279D}">
      <dgm:prSet phldrT="[Текст]" custT="1"/>
      <dgm:spPr/>
      <dgm:t>
        <a:bodyPr/>
        <a:lstStyle/>
        <a:p>
          <a:r>
            <a:rPr lang="ru-RU" sz="1600" dirty="0" smtClean="0"/>
            <a:t>Групповые занятия с детьми по проработке травматического опыта, развитию навыков управления эмоциями, снижения агрессии, формирования чувства защищенности </a:t>
          </a:r>
          <a:endParaRPr lang="ru-RU" sz="1600" dirty="0"/>
        </a:p>
      </dgm:t>
    </dgm:pt>
    <dgm:pt modelId="{8F9D522F-C1C2-4AFF-A992-F72D8CE332FA}" type="parTrans" cxnId="{1BCF354F-D250-46EF-9D3A-F30FC74A281A}">
      <dgm:prSet/>
      <dgm:spPr/>
      <dgm:t>
        <a:bodyPr/>
        <a:lstStyle/>
        <a:p>
          <a:endParaRPr lang="ru-RU"/>
        </a:p>
      </dgm:t>
    </dgm:pt>
    <dgm:pt modelId="{7F81F31E-8E65-4036-9F36-DA904C810CF2}" type="sibTrans" cxnId="{1BCF354F-D250-46EF-9D3A-F30FC74A281A}">
      <dgm:prSet/>
      <dgm:spPr/>
      <dgm:t>
        <a:bodyPr/>
        <a:lstStyle/>
        <a:p>
          <a:endParaRPr lang="ru-RU"/>
        </a:p>
      </dgm:t>
    </dgm:pt>
    <dgm:pt modelId="{CF824560-7677-416A-AD46-18CA1071A24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2"/>
              </a:solidFill>
            </a:rPr>
            <a:t>ЦГ СПЕЦИАЛИСТЫ</a:t>
          </a:r>
          <a:endParaRPr lang="ru-RU" sz="1800" b="1" dirty="0">
            <a:solidFill>
              <a:schemeClr val="accent2"/>
            </a:solidFill>
          </a:endParaRPr>
        </a:p>
      </dgm:t>
    </dgm:pt>
    <dgm:pt modelId="{AC8EE02F-372E-42C2-87FA-7FF02C815560}" type="parTrans" cxnId="{282AF00C-AE25-4244-A406-F56251CF895F}">
      <dgm:prSet/>
      <dgm:spPr/>
      <dgm:t>
        <a:bodyPr/>
        <a:lstStyle/>
        <a:p>
          <a:endParaRPr lang="ru-RU"/>
        </a:p>
      </dgm:t>
    </dgm:pt>
    <dgm:pt modelId="{D4D7A936-D333-43FF-8D11-5A16C7F0922E}" type="sibTrans" cxnId="{282AF00C-AE25-4244-A406-F56251CF895F}">
      <dgm:prSet/>
      <dgm:spPr/>
      <dgm:t>
        <a:bodyPr/>
        <a:lstStyle/>
        <a:p>
          <a:endParaRPr lang="ru-RU"/>
        </a:p>
      </dgm:t>
    </dgm:pt>
    <dgm:pt modelId="{2B70E7E9-5638-4994-A4FF-66AFF58B33FB}">
      <dgm:prSet phldrT="[Текст]"/>
      <dgm:spPr/>
      <dgm:t>
        <a:bodyPr/>
        <a:lstStyle/>
        <a:p>
          <a:r>
            <a:rPr lang="ru-RU" dirty="0" smtClean="0"/>
            <a:t>Обучение специалистов (2 сессии)</a:t>
          </a:r>
          <a:endParaRPr lang="ru-RU" dirty="0"/>
        </a:p>
      </dgm:t>
    </dgm:pt>
    <dgm:pt modelId="{FB3D7353-000E-478E-8A39-4C77EA6325DF}" type="parTrans" cxnId="{0C1B28A3-B951-4CE1-AD71-68DB6ACD8720}">
      <dgm:prSet/>
      <dgm:spPr/>
      <dgm:t>
        <a:bodyPr/>
        <a:lstStyle/>
        <a:p>
          <a:endParaRPr lang="ru-RU"/>
        </a:p>
      </dgm:t>
    </dgm:pt>
    <dgm:pt modelId="{4F4F72F0-18C5-4E13-A4F1-98C3AC664EC5}" type="sibTrans" cxnId="{0C1B28A3-B951-4CE1-AD71-68DB6ACD8720}">
      <dgm:prSet/>
      <dgm:spPr/>
      <dgm:t>
        <a:bodyPr/>
        <a:lstStyle/>
        <a:p>
          <a:endParaRPr lang="ru-RU"/>
        </a:p>
      </dgm:t>
    </dgm:pt>
    <dgm:pt modelId="{2D6057BC-15B2-4D0B-85BD-4BE8ABB6F307}">
      <dgm:prSet/>
      <dgm:spPr/>
      <dgm:t>
        <a:bodyPr/>
        <a:lstStyle/>
        <a:p>
          <a:r>
            <a:rPr lang="ru-RU" dirty="0" smtClean="0"/>
            <a:t>Обеспечение методическими разработками: схема интервью, программа </a:t>
          </a:r>
          <a:r>
            <a:rPr lang="ru-RU" dirty="0" err="1" smtClean="0"/>
            <a:t>тренинговых</a:t>
          </a:r>
          <a:r>
            <a:rPr lang="ru-RU" dirty="0" smtClean="0"/>
            <a:t> занятий</a:t>
          </a:r>
          <a:endParaRPr lang="ru-RU" dirty="0"/>
        </a:p>
      </dgm:t>
    </dgm:pt>
    <dgm:pt modelId="{5079C6F4-5C19-4CDF-86D8-1D138FE42D7C}" type="parTrans" cxnId="{C48C82CC-83FD-42B1-910A-5C4BFA1A49B0}">
      <dgm:prSet/>
      <dgm:spPr/>
      <dgm:t>
        <a:bodyPr/>
        <a:lstStyle/>
        <a:p>
          <a:endParaRPr lang="ru-RU"/>
        </a:p>
      </dgm:t>
    </dgm:pt>
    <dgm:pt modelId="{443A6254-B43E-4EB8-A5D4-6876E606F850}" type="sibTrans" cxnId="{C48C82CC-83FD-42B1-910A-5C4BFA1A49B0}">
      <dgm:prSet/>
      <dgm:spPr/>
      <dgm:t>
        <a:bodyPr/>
        <a:lstStyle/>
        <a:p>
          <a:endParaRPr lang="ru-RU"/>
        </a:p>
      </dgm:t>
    </dgm:pt>
    <dgm:pt modelId="{BE2C168C-D9D5-4A3C-9F9C-24484C0D6D7C}">
      <dgm:prSet/>
      <dgm:spPr/>
      <dgm:t>
        <a:bodyPr/>
        <a:lstStyle/>
        <a:p>
          <a:r>
            <a:rPr lang="ru-RU" dirty="0" smtClean="0"/>
            <a:t>Методическая и </a:t>
          </a:r>
          <a:r>
            <a:rPr lang="ru-RU" dirty="0" err="1" smtClean="0"/>
            <a:t>супервизорская</a:t>
          </a:r>
          <a:r>
            <a:rPr lang="ru-RU" dirty="0" smtClean="0"/>
            <a:t> поддержка</a:t>
          </a:r>
          <a:endParaRPr lang="ru-RU" dirty="0"/>
        </a:p>
      </dgm:t>
    </dgm:pt>
    <dgm:pt modelId="{2F928BCF-DA61-4C59-81CB-C9972C177178}" type="parTrans" cxnId="{1EC3A4C6-7A2F-4238-AC77-E5BFAC8B8B78}">
      <dgm:prSet/>
      <dgm:spPr/>
      <dgm:t>
        <a:bodyPr/>
        <a:lstStyle/>
        <a:p>
          <a:endParaRPr lang="ru-RU"/>
        </a:p>
      </dgm:t>
    </dgm:pt>
    <dgm:pt modelId="{EE78D0A9-842C-44C7-8289-F966DCEA4BC7}" type="sibTrans" cxnId="{1EC3A4C6-7A2F-4238-AC77-E5BFAC8B8B78}">
      <dgm:prSet/>
      <dgm:spPr/>
      <dgm:t>
        <a:bodyPr/>
        <a:lstStyle/>
        <a:p>
          <a:endParaRPr lang="ru-RU"/>
        </a:p>
      </dgm:t>
    </dgm:pt>
    <dgm:pt modelId="{C5279ACB-9B63-42C9-A391-897B5837C6DF}">
      <dgm:prSet custT="1"/>
      <dgm:spPr/>
      <dgm:t>
        <a:bodyPr/>
        <a:lstStyle/>
        <a:p>
          <a:r>
            <a:rPr lang="ru-RU" sz="1600" dirty="0" smtClean="0"/>
            <a:t>Рекомендации для воспитателей ребенка о взаимодействии с ним, воспитании и поддержке </a:t>
          </a:r>
          <a:endParaRPr lang="ru-RU" sz="1600" dirty="0"/>
        </a:p>
      </dgm:t>
    </dgm:pt>
    <dgm:pt modelId="{ED2DE4DA-B725-40D2-9218-CCD354117661}" type="parTrans" cxnId="{67B6C55F-576E-470F-8DC0-0B8230470BAA}">
      <dgm:prSet/>
      <dgm:spPr/>
      <dgm:t>
        <a:bodyPr/>
        <a:lstStyle/>
        <a:p>
          <a:endParaRPr lang="ru-RU"/>
        </a:p>
      </dgm:t>
    </dgm:pt>
    <dgm:pt modelId="{9E938815-2E28-4AF5-9413-FD2E5295BA7A}" type="sibTrans" cxnId="{67B6C55F-576E-470F-8DC0-0B8230470BAA}">
      <dgm:prSet/>
      <dgm:spPr/>
      <dgm:t>
        <a:bodyPr/>
        <a:lstStyle/>
        <a:p>
          <a:endParaRPr lang="ru-RU"/>
        </a:p>
      </dgm:t>
    </dgm:pt>
    <dgm:pt modelId="{45E66B48-54C1-4A97-9D1A-41C2CE21CCFF}" type="pres">
      <dgm:prSet presAssocID="{69751669-C540-45E6-B74E-8EBE2AF48B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63693E-BEDF-4440-BF51-134E6A1A9602}" type="pres">
      <dgm:prSet presAssocID="{B6B164EA-89D8-4BEE-8821-EBC647CC96F8}" presName="hierRoot1" presStyleCnt="0"/>
      <dgm:spPr/>
    </dgm:pt>
    <dgm:pt modelId="{13F0963D-E44A-41FA-9C78-0AA0C93C322E}" type="pres">
      <dgm:prSet presAssocID="{B6B164EA-89D8-4BEE-8821-EBC647CC96F8}" presName="composite" presStyleCnt="0"/>
      <dgm:spPr/>
    </dgm:pt>
    <dgm:pt modelId="{34E740A9-4042-45A6-8FF7-C3A98DBA3E54}" type="pres">
      <dgm:prSet presAssocID="{B6B164EA-89D8-4BEE-8821-EBC647CC96F8}" presName="background" presStyleLbl="node0" presStyleIdx="0" presStyleCnt="1"/>
      <dgm:spPr/>
    </dgm:pt>
    <dgm:pt modelId="{0F41EDE4-0BA8-4E52-914E-5DA386D73326}" type="pres">
      <dgm:prSet presAssocID="{B6B164EA-89D8-4BEE-8821-EBC647CC96F8}" presName="text" presStyleLbl="fgAcc0" presStyleIdx="0" presStyleCnt="1" custScaleX="558925" custScaleY="87486" custLinFactNeighborX="-20711" custLinFactNeighborY="-472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397DE6-A3EB-4CE3-A74A-F4811EDD102F}" type="pres">
      <dgm:prSet presAssocID="{B6B164EA-89D8-4BEE-8821-EBC647CC96F8}" presName="hierChild2" presStyleCnt="0"/>
      <dgm:spPr/>
    </dgm:pt>
    <dgm:pt modelId="{B924200E-0BD7-48CA-BF84-C8320C561155}" type="pres">
      <dgm:prSet presAssocID="{7F8E4104-CFAF-4F8E-9B5B-ADF0881CF0D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E431B5E-6C09-4F04-966C-47F2D9471AA6}" type="pres">
      <dgm:prSet presAssocID="{C0713EFA-A5F8-4784-A81B-09236B75CCCE}" presName="hierRoot2" presStyleCnt="0"/>
      <dgm:spPr/>
    </dgm:pt>
    <dgm:pt modelId="{67C8375D-E5D6-4690-92E8-AE1A4977281C}" type="pres">
      <dgm:prSet presAssocID="{C0713EFA-A5F8-4784-A81B-09236B75CCCE}" presName="composite2" presStyleCnt="0"/>
      <dgm:spPr/>
    </dgm:pt>
    <dgm:pt modelId="{E5AC2E4C-5B65-4830-9EF4-4949CDE1E3E0}" type="pres">
      <dgm:prSet presAssocID="{C0713EFA-A5F8-4784-A81B-09236B75CCCE}" presName="background2" presStyleLbl="node2" presStyleIdx="0" presStyleCnt="2"/>
      <dgm:spPr/>
    </dgm:pt>
    <dgm:pt modelId="{F59A8480-EDA0-437A-BA88-9572A2F2A892}" type="pres">
      <dgm:prSet presAssocID="{C0713EFA-A5F8-4784-A81B-09236B75CCCE}" presName="text2" presStyleLbl="fgAcc2" presStyleIdx="0" presStyleCnt="2" custScaleX="205344" custScaleY="62611" custLinFactNeighborX="-34274" custLinFactNeighborY="-37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223034-62E3-47B9-A120-66AF51BCA39A}" type="pres">
      <dgm:prSet presAssocID="{C0713EFA-A5F8-4784-A81B-09236B75CCCE}" presName="hierChild3" presStyleCnt="0"/>
      <dgm:spPr/>
    </dgm:pt>
    <dgm:pt modelId="{5AB0C5F3-4A3C-42AF-A448-7BAD409D789B}" type="pres">
      <dgm:prSet presAssocID="{40FF64D5-62A9-4C93-A161-ABA11837873F}" presName="Name17" presStyleLbl="parChTrans1D3" presStyleIdx="0" presStyleCnt="3"/>
      <dgm:spPr/>
      <dgm:t>
        <a:bodyPr/>
        <a:lstStyle/>
        <a:p>
          <a:endParaRPr lang="ru-RU"/>
        </a:p>
      </dgm:t>
    </dgm:pt>
    <dgm:pt modelId="{C1F770E2-19D0-44A2-9693-E999C1615F7D}" type="pres">
      <dgm:prSet presAssocID="{FC4B1510-A4C1-4828-AE23-A220E3E0EFD4}" presName="hierRoot3" presStyleCnt="0"/>
      <dgm:spPr/>
    </dgm:pt>
    <dgm:pt modelId="{DFD25D4A-8995-48F6-A2A6-C6D88AD711A9}" type="pres">
      <dgm:prSet presAssocID="{FC4B1510-A4C1-4828-AE23-A220E3E0EFD4}" presName="composite3" presStyleCnt="0"/>
      <dgm:spPr/>
    </dgm:pt>
    <dgm:pt modelId="{D19627A4-4D37-41AA-9F14-3D5A3313F464}" type="pres">
      <dgm:prSet presAssocID="{FC4B1510-A4C1-4828-AE23-A220E3E0EFD4}" presName="background3" presStyleLbl="node3" presStyleIdx="0" presStyleCnt="3"/>
      <dgm:spPr/>
    </dgm:pt>
    <dgm:pt modelId="{1917697C-932A-4977-92FC-90B27FB8363B}" type="pres">
      <dgm:prSet presAssocID="{FC4B1510-A4C1-4828-AE23-A220E3E0EFD4}" presName="text3" presStyleLbl="fgAcc3" presStyleIdx="0" presStyleCnt="3" custScaleX="195909" custScaleY="316305" custLinFactNeighborX="-66535" custLinFactNeighborY="-9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47F6B2-B266-4CA4-B4B8-A7622A63866C}" type="pres">
      <dgm:prSet presAssocID="{FC4B1510-A4C1-4828-AE23-A220E3E0EFD4}" presName="hierChild4" presStyleCnt="0"/>
      <dgm:spPr/>
    </dgm:pt>
    <dgm:pt modelId="{09681A94-91BF-48B5-B6AF-47EE54DA4994}" type="pres">
      <dgm:prSet presAssocID="{ED2DE4DA-B725-40D2-9218-CCD354117661}" presName="Name23" presStyleLbl="parChTrans1D4" presStyleIdx="0" presStyleCnt="3"/>
      <dgm:spPr/>
      <dgm:t>
        <a:bodyPr/>
        <a:lstStyle/>
        <a:p>
          <a:endParaRPr lang="ru-RU"/>
        </a:p>
      </dgm:t>
    </dgm:pt>
    <dgm:pt modelId="{952CCBD4-AE55-4626-B77E-3E39505C7105}" type="pres">
      <dgm:prSet presAssocID="{C5279ACB-9B63-42C9-A391-897B5837C6DF}" presName="hierRoot4" presStyleCnt="0"/>
      <dgm:spPr/>
    </dgm:pt>
    <dgm:pt modelId="{84A98749-348F-495E-B5E2-CE4A4475F9BD}" type="pres">
      <dgm:prSet presAssocID="{C5279ACB-9B63-42C9-A391-897B5837C6DF}" presName="composite4" presStyleCnt="0"/>
      <dgm:spPr/>
    </dgm:pt>
    <dgm:pt modelId="{9D64BA59-FB5C-407D-A830-B124B8F1947F}" type="pres">
      <dgm:prSet presAssocID="{C5279ACB-9B63-42C9-A391-897B5837C6DF}" presName="background4" presStyleLbl="node4" presStyleIdx="0" presStyleCnt="3"/>
      <dgm:spPr/>
    </dgm:pt>
    <dgm:pt modelId="{0C91198A-E340-488C-BB66-384FD8C112BD}" type="pres">
      <dgm:prSet presAssocID="{C5279ACB-9B63-42C9-A391-897B5837C6DF}" presName="text4" presStyleLbl="fgAcc4" presStyleIdx="0" presStyleCnt="3" custScaleX="332311" custScaleY="1341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7591DC-9556-4D5B-A87F-40B75DD24B13}" type="pres">
      <dgm:prSet presAssocID="{C5279ACB-9B63-42C9-A391-897B5837C6DF}" presName="hierChild5" presStyleCnt="0"/>
      <dgm:spPr/>
    </dgm:pt>
    <dgm:pt modelId="{03399460-B4D8-4DB1-A1D1-4BC946FBDF03}" type="pres">
      <dgm:prSet presAssocID="{8F9D522F-C1C2-4AFF-A992-F72D8CE332FA}" presName="Name17" presStyleLbl="parChTrans1D3" presStyleIdx="1" presStyleCnt="3"/>
      <dgm:spPr/>
      <dgm:t>
        <a:bodyPr/>
        <a:lstStyle/>
        <a:p>
          <a:endParaRPr lang="ru-RU"/>
        </a:p>
      </dgm:t>
    </dgm:pt>
    <dgm:pt modelId="{8C2F3261-2E82-41F3-83E3-EC19949809EA}" type="pres">
      <dgm:prSet presAssocID="{F5C24C4F-6D23-4D59-BFDB-1BD16424279D}" presName="hierRoot3" presStyleCnt="0"/>
      <dgm:spPr/>
    </dgm:pt>
    <dgm:pt modelId="{3E4EB2AC-0C96-42BD-BE1D-D484C6F8B165}" type="pres">
      <dgm:prSet presAssocID="{F5C24C4F-6D23-4D59-BFDB-1BD16424279D}" presName="composite3" presStyleCnt="0"/>
      <dgm:spPr/>
    </dgm:pt>
    <dgm:pt modelId="{F2839035-EE65-46C5-9DD6-9DE313DB21B9}" type="pres">
      <dgm:prSet presAssocID="{F5C24C4F-6D23-4D59-BFDB-1BD16424279D}" presName="background3" presStyleLbl="node3" presStyleIdx="1" presStyleCnt="3"/>
      <dgm:spPr/>
    </dgm:pt>
    <dgm:pt modelId="{C054A45F-A1B6-45C7-8C38-56630584A796}" type="pres">
      <dgm:prSet presAssocID="{F5C24C4F-6D23-4D59-BFDB-1BD16424279D}" presName="text3" presStyleLbl="fgAcc3" presStyleIdx="1" presStyleCnt="3" custScaleX="210452" custScaleY="332839" custLinFactNeighborX="-51323" custLinFactNeighborY="-104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94DB59-39E0-4C15-B359-8F6CFD72AE39}" type="pres">
      <dgm:prSet presAssocID="{F5C24C4F-6D23-4D59-BFDB-1BD16424279D}" presName="hierChild4" presStyleCnt="0"/>
      <dgm:spPr/>
    </dgm:pt>
    <dgm:pt modelId="{662D04D2-588E-431B-A0B1-23B133BE7DE6}" type="pres">
      <dgm:prSet presAssocID="{AC8EE02F-372E-42C2-87FA-7FF02C81556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780A08D-8206-4114-9F1B-9B55CBEC538C}" type="pres">
      <dgm:prSet presAssocID="{CF824560-7677-416A-AD46-18CA1071A240}" presName="hierRoot2" presStyleCnt="0"/>
      <dgm:spPr/>
    </dgm:pt>
    <dgm:pt modelId="{3C7692CD-82CC-4836-B4E0-113923E64D88}" type="pres">
      <dgm:prSet presAssocID="{CF824560-7677-416A-AD46-18CA1071A240}" presName="composite2" presStyleCnt="0"/>
      <dgm:spPr/>
    </dgm:pt>
    <dgm:pt modelId="{22B50752-BDF1-4A1E-A4CD-3DF903CFA31F}" type="pres">
      <dgm:prSet presAssocID="{CF824560-7677-416A-AD46-18CA1071A240}" presName="background2" presStyleLbl="node2" presStyleIdx="1" presStyleCnt="2"/>
      <dgm:spPr/>
    </dgm:pt>
    <dgm:pt modelId="{7424E5DC-A485-404D-BC60-036293A7990F}" type="pres">
      <dgm:prSet presAssocID="{CF824560-7677-416A-AD46-18CA1071A240}" presName="text2" presStyleLbl="fgAcc2" presStyleIdx="1" presStyleCnt="2" custScaleX="252689" custScaleY="68907" custLinFactNeighborX="-9422" custLinFactNeighborY="-35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FF8B37-9BF5-4A30-9135-B66B96F3B7DF}" type="pres">
      <dgm:prSet presAssocID="{CF824560-7677-416A-AD46-18CA1071A240}" presName="hierChild3" presStyleCnt="0"/>
      <dgm:spPr/>
    </dgm:pt>
    <dgm:pt modelId="{36DED844-E7D5-49E8-B270-402F07D686F6}" type="pres">
      <dgm:prSet presAssocID="{FB3D7353-000E-478E-8A39-4C77EA6325DF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32C306A-8C95-493B-AE64-CEB78A45B7FF}" type="pres">
      <dgm:prSet presAssocID="{2B70E7E9-5638-4994-A4FF-66AFF58B33FB}" presName="hierRoot3" presStyleCnt="0"/>
      <dgm:spPr/>
    </dgm:pt>
    <dgm:pt modelId="{63866340-5633-4B02-8CB3-E23251EAEECC}" type="pres">
      <dgm:prSet presAssocID="{2B70E7E9-5638-4994-A4FF-66AFF58B33FB}" presName="composite3" presStyleCnt="0"/>
      <dgm:spPr/>
    </dgm:pt>
    <dgm:pt modelId="{33B6DB06-D8EA-4602-9BCC-009F8A746A23}" type="pres">
      <dgm:prSet presAssocID="{2B70E7E9-5638-4994-A4FF-66AFF58B33FB}" presName="background3" presStyleLbl="node3" presStyleIdx="2" presStyleCnt="3"/>
      <dgm:spPr/>
    </dgm:pt>
    <dgm:pt modelId="{C5EED3C9-D359-47F8-8DB2-22213B7B706C}" type="pres">
      <dgm:prSet presAssocID="{2B70E7E9-5638-4994-A4FF-66AFF58B33FB}" presName="text3" presStyleLbl="fgAcc3" presStyleIdx="2" presStyleCnt="3" custScaleX="239789" custScaleY="100189" custLinFactNeighborX="-15779" custLinFactNeighborY="-389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299C52-8FFB-4704-B662-A737DF391993}" type="pres">
      <dgm:prSet presAssocID="{2B70E7E9-5638-4994-A4FF-66AFF58B33FB}" presName="hierChild4" presStyleCnt="0"/>
      <dgm:spPr/>
    </dgm:pt>
    <dgm:pt modelId="{499488E5-2067-4886-9479-E534A0F20505}" type="pres">
      <dgm:prSet presAssocID="{5079C6F4-5C19-4CDF-86D8-1D138FE42D7C}" presName="Name23" presStyleLbl="parChTrans1D4" presStyleIdx="1" presStyleCnt="3"/>
      <dgm:spPr/>
      <dgm:t>
        <a:bodyPr/>
        <a:lstStyle/>
        <a:p>
          <a:endParaRPr lang="ru-RU"/>
        </a:p>
      </dgm:t>
    </dgm:pt>
    <dgm:pt modelId="{DE53D0E8-5674-40CC-BC46-8FE29D5AFE9F}" type="pres">
      <dgm:prSet presAssocID="{2D6057BC-15B2-4D0B-85BD-4BE8ABB6F307}" presName="hierRoot4" presStyleCnt="0"/>
      <dgm:spPr/>
    </dgm:pt>
    <dgm:pt modelId="{FB204F0D-67D4-4CC7-923B-FEA7A6DDE7EC}" type="pres">
      <dgm:prSet presAssocID="{2D6057BC-15B2-4D0B-85BD-4BE8ABB6F307}" presName="composite4" presStyleCnt="0"/>
      <dgm:spPr/>
    </dgm:pt>
    <dgm:pt modelId="{C3AC0EC1-16E6-415B-9323-F9747D330841}" type="pres">
      <dgm:prSet presAssocID="{2D6057BC-15B2-4D0B-85BD-4BE8ABB6F307}" presName="background4" presStyleLbl="node4" presStyleIdx="1" presStyleCnt="3"/>
      <dgm:spPr/>
    </dgm:pt>
    <dgm:pt modelId="{50085F85-71D5-4526-B429-FB27240B4AB5}" type="pres">
      <dgm:prSet presAssocID="{2D6057BC-15B2-4D0B-85BD-4BE8ABB6F307}" presName="text4" presStyleLbl="fgAcc4" presStyleIdx="1" presStyleCnt="3" custScaleX="226658" custScaleY="188979" custLinFactNeighborX="-22146" custLinFactNeighborY="-331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5FBCE7-1B57-483C-BD88-FCD0B65B316B}" type="pres">
      <dgm:prSet presAssocID="{2D6057BC-15B2-4D0B-85BD-4BE8ABB6F307}" presName="hierChild5" presStyleCnt="0"/>
      <dgm:spPr/>
    </dgm:pt>
    <dgm:pt modelId="{30FF1AB1-162A-4099-9EEC-3F80776685FA}" type="pres">
      <dgm:prSet presAssocID="{2F928BCF-DA61-4C59-81CB-C9972C177178}" presName="Name23" presStyleLbl="parChTrans1D4" presStyleIdx="2" presStyleCnt="3"/>
      <dgm:spPr/>
      <dgm:t>
        <a:bodyPr/>
        <a:lstStyle/>
        <a:p>
          <a:endParaRPr lang="ru-RU"/>
        </a:p>
      </dgm:t>
    </dgm:pt>
    <dgm:pt modelId="{71E8A6A7-E968-409E-BB91-1DC8DAD0DB2B}" type="pres">
      <dgm:prSet presAssocID="{BE2C168C-D9D5-4A3C-9F9C-24484C0D6D7C}" presName="hierRoot4" presStyleCnt="0"/>
      <dgm:spPr/>
    </dgm:pt>
    <dgm:pt modelId="{D0007BF1-0684-45D1-94FE-76D4574A0322}" type="pres">
      <dgm:prSet presAssocID="{BE2C168C-D9D5-4A3C-9F9C-24484C0D6D7C}" presName="composite4" presStyleCnt="0"/>
      <dgm:spPr/>
    </dgm:pt>
    <dgm:pt modelId="{8B50EEF5-D6D6-41C3-AA6A-E3B7F8EF3180}" type="pres">
      <dgm:prSet presAssocID="{BE2C168C-D9D5-4A3C-9F9C-24484C0D6D7C}" presName="background4" presStyleLbl="node4" presStyleIdx="2" presStyleCnt="3"/>
      <dgm:spPr/>
    </dgm:pt>
    <dgm:pt modelId="{AF2D80BD-00B7-4385-8A55-17FCD272CAD6}" type="pres">
      <dgm:prSet presAssocID="{BE2C168C-D9D5-4A3C-9F9C-24484C0D6D7C}" presName="text4" presStyleLbl="fgAcc4" presStyleIdx="2" presStyleCnt="3" custScaleX="210480" custScaleY="134828" custLinFactNeighborX="-23617" custLinFactNeighborY="-34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D3C16F-6000-4EDF-A207-3582CD5344A5}" type="pres">
      <dgm:prSet presAssocID="{BE2C168C-D9D5-4A3C-9F9C-24484C0D6D7C}" presName="hierChild5" presStyleCnt="0"/>
      <dgm:spPr/>
    </dgm:pt>
  </dgm:ptLst>
  <dgm:cxnLst>
    <dgm:cxn modelId="{2D188DFA-9A83-4658-A39E-13656B0614A7}" type="presOf" srcId="{8F9D522F-C1C2-4AFF-A992-F72D8CE332FA}" destId="{03399460-B4D8-4DB1-A1D1-4BC946FBDF03}" srcOrd="0" destOrd="0" presId="urn:microsoft.com/office/officeart/2005/8/layout/hierarchy1"/>
    <dgm:cxn modelId="{306C005E-7390-4238-B8A6-4AD72D0BDB37}" type="presOf" srcId="{C5279ACB-9B63-42C9-A391-897B5837C6DF}" destId="{0C91198A-E340-488C-BB66-384FD8C112BD}" srcOrd="0" destOrd="0" presId="urn:microsoft.com/office/officeart/2005/8/layout/hierarchy1"/>
    <dgm:cxn modelId="{5116EEBA-EC8D-4E66-8EBA-0A36A739967E}" type="presOf" srcId="{7F8E4104-CFAF-4F8E-9B5B-ADF0881CF0D2}" destId="{B924200E-0BD7-48CA-BF84-C8320C561155}" srcOrd="0" destOrd="0" presId="urn:microsoft.com/office/officeart/2005/8/layout/hierarchy1"/>
    <dgm:cxn modelId="{C48C82CC-83FD-42B1-910A-5C4BFA1A49B0}" srcId="{2B70E7E9-5638-4994-A4FF-66AFF58B33FB}" destId="{2D6057BC-15B2-4D0B-85BD-4BE8ABB6F307}" srcOrd="0" destOrd="0" parTransId="{5079C6F4-5C19-4CDF-86D8-1D138FE42D7C}" sibTransId="{443A6254-B43E-4EB8-A5D4-6876E606F850}"/>
    <dgm:cxn modelId="{5011B396-4D0D-496F-BA32-BAF6E9AE18B2}" type="presOf" srcId="{FC4B1510-A4C1-4828-AE23-A220E3E0EFD4}" destId="{1917697C-932A-4977-92FC-90B27FB8363B}" srcOrd="0" destOrd="0" presId="urn:microsoft.com/office/officeart/2005/8/layout/hierarchy1"/>
    <dgm:cxn modelId="{67B6C55F-576E-470F-8DC0-0B8230470BAA}" srcId="{FC4B1510-A4C1-4828-AE23-A220E3E0EFD4}" destId="{C5279ACB-9B63-42C9-A391-897B5837C6DF}" srcOrd="0" destOrd="0" parTransId="{ED2DE4DA-B725-40D2-9218-CCD354117661}" sibTransId="{9E938815-2E28-4AF5-9413-FD2E5295BA7A}"/>
    <dgm:cxn modelId="{0C1B28A3-B951-4CE1-AD71-68DB6ACD8720}" srcId="{CF824560-7677-416A-AD46-18CA1071A240}" destId="{2B70E7E9-5638-4994-A4FF-66AFF58B33FB}" srcOrd="0" destOrd="0" parTransId="{FB3D7353-000E-478E-8A39-4C77EA6325DF}" sibTransId="{4F4F72F0-18C5-4E13-A4F1-98C3AC664EC5}"/>
    <dgm:cxn modelId="{93BB1AF8-AD40-411F-89B3-E554A2111216}" type="presOf" srcId="{C0713EFA-A5F8-4784-A81B-09236B75CCCE}" destId="{F59A8480-EDA0-437A-BA88-9572A2F2A892}" srcOrd="0" destOrd="0" presId="urn:microsoft.com/office/officeart/2005/8/layout/hierarchy1"/>
    <dgm:cxn modelId="{81759C0C-C74C-4B87-93C4-B830CA555070}" type="presOf" srcId="{AC8EE02F-372E-42C2-87FA-7FF02C815560}" destId="{662D04D2-588E-431B-A0B1-23B133BE7DE6}" srcOrd="0" destOrd="0" presId="urn:microsoft.com/office/officeart/2005/8/layout/hierarchy1"/>
    <dgm:cxn modelId="{38D97140-F80D-4981-96C4-38BE5E15F6EB}" type="presOf" srcId="{BE2C168C-D9D5-4A3C-9F9C-24484C0D6D7C}" destId="{AF2D80BD-00B7-4385-8A55-17FCD272CAD6}" srcOrd="0" destOrd="0" presId="urn:microsoft.com/office/officeart/2005/8/layout/hierarchy1"/>
    <dgm:cxn modelId="{8C9E2DC6-F368-4045-8B41-02167D4082F7}" srcId="{C0713EFA-A5F8-4784-A81B-09236B75CCCE}" destId="{FC4B1510-A4C1-4828-AE23-A220E3E0EFD4}" srcOrd="0" destOrd="0" parTransId="{40FF64D5-62A9-4C93-A161-ABA11837873F}" sibTransId="{27199EEE-B521-46E7-8C6A-0FFFC8E3A083}"/>
    <dgm:cxn modelId="{29C338E8-5B53-49DB-A3DC-F37AE835CD4E}" type="presOf" srcId="{B6B164EA-89D8-4BEE-8821-EBC647CC96F8}" destId="{0F41EDE4-0BA8-4E52-914E-5DA386D73326}" srcOrd="0" destOrd="0" presId="urn:microsoft.com/office/officeart/2005/8/layout/hierarchy1"/>
    <dgm:cxn modelId="{4857DE7C-D14A-4307-A608-631D0D6E7FEF}" type="presOf" srcId="{2B70E7E9-5638-4994-A4FF-66AFF58B33FB}" destId="{C5EED3C9-D359-47F8-8DB2-22213B7B706C}" srcOrd="0" destOrd="0" presId="urn:microsoft.com/office/officeart/2005/8/layout/hierarchy1"/>
    <dgm:cxn modelId="{1EC3A4C6-7A2F-4238-AC77-E5BFAC8B8B78}" srcId="{2D6057BC-15B2-4D0B-85BD-4BE8ABB6F307}" destId="{BE2C168C-D9D5-4A3C-9F9C-24484C0D6D7C}" srcOrd="0" destOrd="0" parTransId="{2F928BCF-DA61-4C59-81CB-C9972C177178}" sibTransId="{EE78D0A9-842C-44C7-8289-F966DCEA4BC7}"/>
    <dgm:cxn modelId="{A53484B1-D2B5-4E95-9BAA-B9B63A23D0AF}" type="presOf" srcId="{69751669-C540-45E6-B74E-8EBE2AF48BD6}" destId="{45E66B48-54C1-4A97-9D1A-41C2CE21CCFF}" srcOrd="0" destOrd="0" presId="urn:microsoft.com/office/officeart/2005/8/layout/hierarchy1"/>
    <dgm:cxn modelId="{4A532918-F5A2-4965-9E1E-1350C00FF272}" type="presOf" srcId="{F5C24C4F-6D23-4D59-BFDB-1BD16424279D}" destId="{C054A45F-A1B6-45C7-8C38-56630584A796}" srcOrd="0" destOrd="0" presId="urn:microsoft.com/office/officeart/2005/8/layout/hierarchy1"/>
    <dgm:cxn modelId="{3A16242D-B1E2-425F-AF9A-44E175599839}" type="presOf" srcId="{5079C6F4-5C19-4CDF-86D8-1D138FE42D7C}" destId="{499488E5-2067-4886-9479-E534A0F20505}" srcOrd="0" destOrd="0" presId="urn:microsoft.com/office/officeart/2005/8/layout/hierarchy1"/>
    <dgm:cxn modelId="{F93F5BF6-6A0B-49B8-93FE-42FE38084BA0}" type="presOf" srcId="{40FF64D5-62A9-4C93-A161-ABA11837873F}" destId="{5AB0C5F3-4A3C-42AF-A448-7BAD409D789B}" srcOrd="0" destOrd="0" presId="urn:microsoft.com/office/officeart/2005/8/layout/hierarchy1"/>
    <dgm:cxn modelId="{0A8F442C-8BBD-4B6B-9F10-816B290D4AEF}" type="presOf" srcId="{2F928BCF-DA61-4C59-81CB-C9972C177178}" destId="{30FF1AB1-162A-4099-9EEC-3F80776685FA}" srcOrd="0" destOrd="0" presId="urn:microsoft.com/office/officeart/2005/8/layout/hierarchy1"/>
    <dgm:cxn modelId="{1BCF354F-D250-46EF-9D3A-F30FC74A281A}" srcId="{C0713EFA-A5F8-4784-A81B-09236B75CCCE}" destId="{F5C24C4F-6D23-4D59-BFDB-1BD16424279D}" srcOrd="1" destOrd="0" parTransId="{8F9D522F-C1C2-4AFF-A992-F72D8CE332FA}" sibTransId="{7F81F31E-8E65-4036-9F36-DA904C810CF2}"/>
    <dgm:cxn modelId="{5F316D36-46A5-4C9F-A930-3D85C8C2B6FF}" srcId="{B6B164EA-89D8-4BEE-8821-EBC647CC96F8}" destId="{C0713EFA-A5F8-4784-A81B-09236B75CCCE}" srcOrd="0" destOrd="0" parTransId="{7F8E4104-CFAF-4F8E-9B5B-ADF0881CF0D2}" sibTransId="{7F32CEF7-0EAD-456B-87A8-CCF1D8B1C389}"/>
    <dgm:cxn modelId="{84A532B4-FFFB-4A34-9809-F7CECF360A0C}" type="presOf" srcId="{FB3D7353-000E-478E-8A39-4C77EA6325DF}" destId="{36DED844-E7D5-49E8-B270-402F07D686F6}" srcOrd="0" destOrd="0" presId="urn:microsoft.com/office/officeart/2005/8/layout/hierarchy1"/>
    <dgm:cxn modelId="{282AF00C-AE25-4244-A406-F56251CF895F}" srcId="{B6B164EA-89D8-4BEE-8821-EBC647CC96F8}" destId="{CF824560-7677-416A-AD46-18CA1071A240}" srcOrd="1" destOrd="0" parTransId="{AC8EE02F-372E-42C2-87FA-7FF02C815560}" sibTransId="{D4D7A936-D333-43FF-8D11-5A16C7F0922E}"/>
    <dgm:cxn modelId="{F92C3323-0999-4215-9E02-18588F150482}" srcId="{69751669-C540-45E6-B74E-8EBE2AF48BD6}" destId="{B6B164EA-89D8-4BEE-8821-EBC647CC96F8}" srcOrd="0" destOrd="0" parTransId="{A6DF1417-926E-45C2-9ABD-3C69C01AD8BE}" sibTransId="{F2DBF92D-3456-4C27-88D6-9945E5B63346}"/>
    <dgm:cxn modelId="{7B9D161A-A5B0-4F6C-AC0F-296B574E1376}" type="presOf" srcId="{ED2DE4DA-B725-40D2-9218-CCD354117661}" destId="{09681A94-91BF-48B5-B6AF-47EE54DA4994}" srcOrd="0" destOrd="0" presId="urn:microsoft.com/office/officeart/2005/8/layout/hierarchy1"/>
    <dgm:cxn modelId="{C767127C-113F-4AD9-8F0B-C15C4C064FEC}" type="presOf" srcId="{CF824560-7677-416A-AD46-18CA1071A240}" destId="{7424E5DC-A485-404D-BC60-036293A7990F}" srcOrd="0" destOrd="0" presId="urn:microsoft.com/office/officeart/2005/8/layout/hierarchy1"/>
    <dgm:cxn modelId="{5BF4D4DD-3378-41C2-B2BE-97E7D4B8ECA1}" type="presOf" srcId="{2D6057BC-15B2-4D0B-85BD-4BE8ABB6F307}" destId="{50085F85-71D5-4526-B429-FB27240B4AB5}" srcOrd="0" destOrd="0" presId="urn:microsoft.com/office/officeart/2005/8/layout/hierarchy1"/>
    <dgm:cxn modelId="{14206EB7-2EC9-4F2A-891F-F073CE3F47B5}" type="presParOf" srcId="{45E66B48-54C1-4A97-9D1A-41C2CE21CCFF}" destId="{9D63693E-BEDF-4440-BF51-134E6A1A9602}" srcOrd="0" destOrd="0" presId="urn:microsoft.com/office/officeart/2005/8/layout/hierarchy1"/>
    <dgm:cxn modelId="{909F134E-23F8-4D5F-9022-361631977096}" type="presParOf" srcId="{9D63693E-BEDF-4440-BF51-134E6A1A9602}" destId="{13F0963D-E44A-41FA-9C78-0AA0C93C322E}" srcOrd="0" destOrd="0" presId="urn:microsoft.com/office/officeart/2005/8/layout/hierarchy1"/>
    <dgm:cxn modelId="{A3CE871C-2DFE-487A-B36C-AD4595BB62DB}" type="presParOf" srcId="{13F0963D-E44A-41FA-9C78-0AA0C93C322E}" destId="{34E740A9-4042-45A6-8FF7-C3A98DBA3E54}" srcOrd="0" destOrd="0" presId="urn:microsoft.com/office/officeart/2005/8/layout/hierarchy1"/>
    <dgm:cxn modelId="{28784D10-7ACC-421C-8F3B-74BCBA18499F}" type="presParOf" srcId="{13F0963D-E44A-41FA-9C78-0AA0C93C322E}" destId="{0F41EDE4-0BA8-4E52-914E-5DA386D73326}" srcOrd="1" destOrd="0" presId="urn:microsoft.com/office/officeart/2005/8/layout/hierarchy1"/>
    <dgm:cxn modelId="{1EDFC787-41F5-48FE-B2B1-4FCBBEEF7E61}" type="presParOf" srcId="{9D63693E-BEDF-4440-BF51-134E6A1A9602}" destId="{66397DE6-A3EB-4CE3-A74A-F4811EDD102F}" srcOrd="1" destOrd="0" presId="urn:microsoft.com/office/officeart/2005/8/layout/hierarchy1"/>
    <dgm:cxn modelId="{9F4BE445-5CEA-4008-AD3B-7A931471EE2B}" type="presParOf" srcId="{66397DE6-A3EB-4CE3-A74A-F4811EDD102F}" destId="{B924200E-0BD7-48CA-BF84-C8320C561155}" srcOrd="0" destOrd="0" presId="urn:microsoft.com/office/officeart/2005/8/layout/hierarchy1"/>
    <dgm:cxn modelId="{7996BA18-15F4-488B-960A-B9A72C58C63B}" type="presParOf" srcId="{66397DE6-A3EB-4CE3-A74A-F4811EDD102F}" destId="{6E431B5E-6C09-4F04-966C-47F2D9471AA6}" srcOrd="1" destOrd="0" presId="urn:microsoft.com/office/officeart/2005/8/layout/hierarchy1"/>
    <dgm:cxn modelId="{9F45C4A5-9C07-43BD-9D09-4F359A26510D}" type="presParOf" srcId="{6E431B5E-6C09-4F04-966C-47F2D9471AA6}" destId="{67C8375D-E5D6-4690-92E8-AE1A4977281C}" srcOrd="0" destOrd="0" presId="urn:microsoft.com/office/officeart/2005/8/layout/hierarchy1"/>
    <dgm:cxn modelId="{7BB2B059-FC54-4732-90D2-4E1620D43D5C}" type="presParOf" srcId="{67C8375D-E5D6-4690-92E8-AE1A4977281C}" destId="{E5AC2E4C-5B65-4830-9EF4-4949CDE1E3E0}" srcOrd="0" destOrd="0" presId="urn:microsoft.com/office/officeart/2005/8/layout/hierarchy1"/>
    <dgm:cxn modelId="{22894BDC-E633-483E-B0B0-116856EDDE00}" type="presParOf" srcId="{67C8375D-E5D6-4690-92E8-AE1A4977281C}" destId="{F59A8480-EDA0-437A-BA88-9572A2F2A892}" srcOrd="1" destOrd="0" presId="urn:microsoft.com/office/officeart/2005/8/layout/hierarchy1"/>
    <dgm:cxn modelId="{75FD8506-79ED-4306-AEB4-BEBD03566362}" type="presParOf" srcId="{6E431B5E-6C09-4F04-966C-47F2D9471AA6}" destId="{8C223034-62E3-47B9-A120-66AF51BCA39A}" srcOrd="1" destOrd="0" presId="urn:microsoft.com/office/officeart/2005/8/layout/hierarchy1"/>
    <dgm:cxn modelId="{7A9E6A98-53F7-43DC-92D4-DC43B2CE93F0}" type="presParOf" srcId="{8C223034-62E3-47B9-A120-66AF51BCA39A}" destId="{5AB0C5F3-4A3C-42AF-A448-7BAD409D789B}" srcOrd="0" destOrd="0" presId="urn:microsoft.com/office/officeart/2005/8/layout/hierarchy1"/>
    <dgm:cxn modelId="{7EBF62C3-CECB-428A-B387-7F165DDADAEE}" type="presParOf" srcId="{8C223034-62E3-47B9-A120-66AF51BCA39A}" destId="{C1F770E2-19D0-44A2-9693-E999C1615F7D}" srcOrd="1" destOrd="0" presId="urn:microsoft.com/office/officeart/2005/8/layout/hierarchy1"/>
    <dgm:cxn modelId="{742C2C98-3604-4DF4-B5B0-30C27C2CD197}" type="presParOf" srcId="{C1F770E2-19D0-44A2-9693-E999C1615F7D}" destId="{DFD25D4A-8995-48F6-A2A6-C6D88AD711A9}" srcOrd="0" destOrd="0" presId="urn:microsoft.com/office/officeart/2005/8/layout/hierarchy1"/>
    <dgm:cxn modelId="{0FFEF623-D5FC-4963-B445-A086ECCD7C2F}" type="presParOf" srcId="{DFD25D4A-8995-48F6-A2A6-C6D88AD711A9}" destId="{D19627A4-4D37-41AA-9F14-3D5A3313F464}" srcOrd="0" destOrd="0" presId="urn:microsoft.com/office/officeart/2005/8/layout/hierarchy1"/>
    <dgm:cxn modelId="{D1863566-E207-4FF4-9FC4-760336922288}" type="presParOf" srcId="{DFD25D4A-8995-48F6-A2A6-C6D88AD711A9}" destId="{1917697C-932A-4977-92FC-90B27FB8363B}" srcOrd="1" destOrd="0" presId="urn:microsoft.com/office/officeart/2005/8/layout/hierarchy1"/>
    <dgm:cxn modelId="{DA4703CB-9E05-40FF-870F-9987542DD94E}" type="presParOf" srcId="{C1F770E2-19D0-44A2-9693-E999C1615F7D}" destId="{4D47F6B2-B266-4CA4-B4B8-A7622A63866C}" srcOrd="1" destOrd="0" presId="urn:microsoft.com/office/officeart/2005/8/layout/hierarchy1"/>
    <dgm:cxn modelId="{DEE6939F-4DBA-4D65-A544-BE7401E77681}" type="presParOf" srcId="{4D47F6B2-B266-4CA4-B4B8-A7622A63866C}" destId="{09681A94-91BF-48B5-B6AF-47EE54DA4994}" srcOrd="0" destOrd="0" presId="urn:microsoft.com/office/officeart/2005/8/layout/hierarchy1"/>
    <dgm:cxn modelId="{8E5F0E7E-0FD1-4E60-841F-50B05F0FA3D9}" type="presParOf" srcId="{4D47F6B2-B266-4CA4-B4B8-A7622A63866C}" destId="{952CCBD4-AE55-4626-B77E-3E39505C7105}" srcOrd="1" destOrd="0" presId="urn:microsoft.com/office/officeart/2005/8/layout/hierarchy1"/>
    <dgm:cxn modelId="{37242E08-874A-4936-B15C-DC24D284C927}" type="presParOf" srcId="{952CCBD4-AE55-4626-B77E-3E39505C7105}" destId="{84A98749-348F-495E-B5E2-CE4A4475F9BD}" srcOrd="0" destOrd="0" presId="urn:microsoft.com/office/officeart/2005/8/layout/hierarchy1"/>
    <dgm:cxn modelId="{4102D28F-476E-4993-84B4-8B3546AC8141}" type="presParOf" srcId="{84A98749-348F-495E-B5E2-CE4A4475F9BD}" destId="{9D64BA59-FB5C-407D-A830-B124B8F1947F}" srcOrd="0" destOrd="0" presId="urn:microsoft.com/office/officeart/2005/8/layout/hierarchy1"/>
    <dgm:cxn modelId="{BF25FA64-3B7A-4104-8BAB-D824DDB3FA40}" type="presParOf" srcId="{84A98749-348F-495E-B5E2-CE4A4475F9BD}" destId="{0C91198A-E340-488C-BB66-384FD8C112BD}" srcOrd="1" destOrd="0" presId="urn:microsoft.com/office/officeart/2005/8/layout/hierarchy1"/>
    <dgm:cxn modelId="{E159A239-7E47-4240-B7FE-3ACE152F74F7}" type="presParOf" srcId="{952CCBD4-AE55-4626-B77E-3E39505C7105}" destId="{2B7591DC-9556-4D5B-A87F-40B75DD24B13}" srcOrd="1" destOrd="0" presId="urn:microsoft.com/office/officeart/2005/8/layout/hierarchy1"/>
    <dgm:cxn modelId="{D2D43BFE-3D84-4EBB-A7A7-0CD49A7AD8BB}" type="presParOf" srcId="{8C223034-62E3-47B9-A120-66AF51BCA39A}" destId="{03399460-B4D8-4DB1-A1D1-4BC946FBDF03}" srcOrd="2" destOrd="0" presId="urn:microsoft.com/office/officeart/2005/8/layout/hierarchy1"/>
    <dgm:cxn modelId="{0988399A-003B-4E2C-BDCD-9D5648B88D77}" type="presParOf" srcId="{8C223034-62E3-47B9-A120-66AF51BCA39A}" destId="{8C2F3261-2E82-41F3-83E3-EC19949809EA}" srcOrd="3" destOrd="0" presId="urn:microsoft.com/office/officeart/2005/8/layout/hierarchy1"/>
    <dgm:cxn modelId="{6FDC7242-CDA5-477A-87B6-97027B61C6B4}" type="presParOf" srcId="{8C2F3261-2E82-41F3-83E3-EC19949809EA}" destId="{3E4EB2AC-0C96-42BD-BE1D-D484C6F8B165}" srcOrd="0" destOrd="0" presId="urn:microsoft.com/office/officeart/2005/8/layout/hierarchy1"/>
    <dgm:cxn modelId="{21B7CBCD-0AF9-4164-B4F5-F68E722EA39F}" type="presParOf" srcId="{3E4EB2AC-0C96-42BD-BE1D-D484C6F8B165}" destId="{F2839035-EE65-46C5-9DD6-9DE313DB21B9}" srcOrd="0" destOrd="0" presId="urn:microsoft.com/office/officeart/2005/8/layout/hierarchy1"/>
    <dgm:cxn modelId="{BAD0F139-58A1-4717-8551-AFC82C0191EC}" type="presParOf" srcId="{3E4EB2AC-0C96-42BD-BE1D-D484C6F8B165}" destId="{C054A45F-A1B6-45C7-8C38-56630584A796}" srcOrd="1" destOrd="0" presId="urn:microsoft.com/office/officeart/2005/8/layout/hierarchy1"/>
    <dgm:cxn modelId="{5688A854-953B-451C-9E83-9D2D77487D9E}" type="presParOf" srcId="{8C2F3261-2E82-41F3-83E3-EC19949809EA}" destId="{8494DB59-39E0-4C15-B359-8F6CFD72AE39}" srcOrd="1" destOrd="0" presId="urn:microsoft.com/office/officeart/2005/8/layout/hierarchy1"/>
    <dgm:cxn modelId="{44CCAE49-807B-4DEB-9C6B-DE5ADE85431A}" type="presParOf" srcId="{66397DE6-A3EB-4CE3-A74A-F4811EDD102F}" destId="{662D04D2-588E-431B-A0B1-23B133BE7DE6}" srcOrd="2" destOrd="0" presId="urn:microsoft.com/office/officeart/2005/8/layout/hierarchy1"/>
    <dgm:cxn modelId="{217C92EA-A501-42AB-B6C4-9314F06FE7FD}" type="presParOf" srcId="{66397DE6-A3EB-4CE3-A74A-F4811EDD102F}" destId="{6780A08D-8206-4114-9F1B-9B55CBEC538C}" srcOrd="3" destOrd="0" presId="urn:microsoft.com/office/officeart/2005/8/layout/hierarchy1"/>
    <dgm:cxn modelId="{E3BE3B22-C41A-4D64-8037-BC418BD7A1C2}" type="presParOf" srcId="{6780A08D-8206-4114-9F1B-9B55CBEC538C}" destId="{3C7692CD-82CC-4836-B4E0-113923E64D88}" srcOrd="0" destOrd="0" presId="urn:microsoft.com/office/officeart/2005/8/layout/hierarchy1"/>
    <dgm:cxn modelId="{15A20626-252B-45A1-A2A3-ECE1C36B1EE0}" type="presParOf" srcId="{3C7692CD-82CC-4836-B4E0-113923E64D88}" destId="{22B50752-BDF1-4A1E-A4CD-3DF903CFA31F}" srcOrd="0" destOrd="0" presId="urn:microsoft.com/office/officeart/2005/8/layout/hierarchy1"/>
    <dgm:cxn modelId="{9872A00D-BBF6-4C81-9046-97A1128F174B}" type="presParOf" srcId="{3C7692CD-82CC-4836-B4E0-113923E64D88}" destId="{7424E5DC-A485-404D-BC60-036293A7990F}" srcOrd="1" destOrd="0" presId="urn:microsoft.com/office/officeart/2005/8/layout/hierarchy1"/>
    <dgm:cxn modelId="{200A6B10-50ED-4237-B075-826BB68EE71A}" type="presParOf" srcId="{6780A08D-8206-4114-9F1B-9B55CBEC538C}" destId="{88FF8B37-9BF5-4A30-9135-B66B96F3B7DF}" srcOrd="1" destOrd="0" presId="urn:microsoft.com/office/officeart/2005/8/layout/hierarchy1"/>
    <dgm:cxn modelId="{59C06EDE-FF97-427F-88E3-AF7B9909E8A2}" type="presParOf" srcId="{88FF8B37-9BF5-4A30-9135-B66B96F3B7DF}" destId="{36DED844-E7D5-49E8-B270-402F07D686F6}" srcOrd="0" destOrd="0" presId="urn:microsoft.com/office/officeart/2005/8/layout/hierarchy1"/>
    <dgm:cxn modelId="{4B940128-B9D1-45EC-BA6D-A49BFC11FC91}" type="presParOf" srcId="{88FF8B37-9BF5-4A30-9135-B66B96F3B7DF}" destId="{232C306A-8C95-493B-AE64-CEB78A45B7FF}" srcOrd="1" destOrd="0" presId="urn:microsoft.com/office/officeart/2005/8/layout/hierarchy1"/>
    <dgm:cxn modelId="{5DCAE38D-8C4C-4E6F-A221-DE2BF06C883A}" type="presParOf" srcId="{232C306A-8C95-493B-AE64-CEB78A45B7FF}" destId="{63866340-5633-4B02-8CB3-E23251EAEECC}" srcOrd="0" destOrd="0" presId="urn:microsoft.com/office/officeart/2005/8/layout/hierarchy1"/>
    <dgm:cxn modelId="{E5EFFCD3-1E3D-4E3E-BE80-88F3712E3756}" type="presParOf" srcId="{63866340-5633-4B02-8CB3-E23251EAEECC}" destId="{33B6DB06-D8EA-4602-9BCC-009F8A746A23}" srcOrd="0" destOrd="0" presId="urn:microsoft.com/office/officeart/2005/8/layout/hierarchy1"/>
    <dgm:cxn modelId="{4841DC55-DF21-492A-9539-DFB969845868}" type="presParOf" srcId="{63866340-5633-4B02-8CB3-E23251EAEECC}" destId="{C5EED3C9-D359-47F8-8DB2-22213B7B706C}" srcOrd="1" destOrd="0" presId="urn:microsoft.com/office/officeart/2005/8/layout/hierarchy1"/>
    <dgm:cxn modelId="{8F2A8F92-C82D-4235-AB6D-4854B47B7C0F}" type="presParOf" srcId="{232C306A-8C95-493B-AE64-CEB78A45B7FF}" destId="{19299C52-8FFB-4704-B662-A737DF391993}" srcOrd="1" destOrd="0" presId="urn:microsoft.com/office/officeart/2005/8/layout/hierarchy1"/>
    <dgm:cxn modelId="{45BF24D5-B584-4979-B120-10F9C8875C21}" type="presParOf" srcId="{19299C52-8FFB-4704-B662-A737DF391993}" destId="{499488E5-2067-4886-9479-E534A0F20505}" srcOrd="0" destOrd="0" presId="urn:microsoft.com/office/officeart/2005/8/layout/hierarchy1"/>
    <dgm:cxn modelId="{3003F049-CCE0-483C-94C3-D821E4DC9FC2}" type="presParOf" srcId="{19299C52-8FFB-4704-B662-A737DF391993}" destId="{DE53D0E8-5674-40CC-BC46-8FE29D5AFE9F}" srcOrd="1" destOrd="0" presId="urn:microsoft.com/office/officeart/2005/8/layout/hierarchy1"/>
    <dgm:cxn modelId="{B707782D-5FA5-4133-A22D-8C22501A9992}" type="presParOf" srcId="{DE53D0E8-5674-40CC-BC46-8FE29D5AFE9F}" destId="{FB204F0D-67D4-4CC7-923B-FEA7A6DDE7EC}" srcOrd="0" destOrd="0" presId="urn:microsoft.com/office/officeart/2005/8/layout/hierarchy1"/>
    <dgm:cxn modelId="{085B2F0E-D3B3-4B25-BB9D-9AE541AB03C7}" type="presParOf" srcId="{FB204F0D-67D4-4CC7-923B-FEA7A6DDE7EC}" destId="{C3AC0EC1-16E6-415B-9323-F9747D330841}" srcOrd="0" destOrd="0" presId="urn:microsoft.com/office/officeart/2005/8/layout/hierarchy1"/>
    <dgm:cxn modelId="{8EB2A1F0-ABA4-4CDE-B421-8A72ABEBB55E}" type="presParOf" srcId="{FB204F0D-67D4-4CC7-923B-FEA7A6DDE7EC}" destId="{50085F85-71D5-4526-B429-FB27240B4AB5}" srcOrd="1" destOrd="0" presId="urn:microsoft.com/office/officeart/2005/8/layout/hierarchy1"/>
    <dgm:cxn modelId="{E30DE3B6-8725-40A4-9124-1158CD226812}" type="presParOf" srcId="{DE53D0E8-5674-40CC-BC46-8FE29D5AFE9F}" destId="{665FBCE7-1B57-483C-BD88-FCD0B65B316B}" srcOrd="1" destOrd="0" presId="urn:microsoft.com/office/officeart/2005/8/layout/hierarchy1"/>
    <dgm:cxn modelId="{14E01CC5-06A9-452A-802C-05D42F92E2E1}" type="presParOf" srcId="{665FBCE7-1B57-483C-BD88-FCD0B65B316B}" destId="{30FF1AB1-162A-4099-9EEC-3F80776685FA}" srcOrd="0" destOrd="0" presId="urn:microsoft.com/office/officeart/2005/8/layout/hierarchy1"/>
    <dgm:cxn modelId="{6B470AD1-3FC7-4912-B9F9-2D0D69670D84}" type="presParOf" srcId="{665FBCE7-1B57-483C-BD88-FCD0B65B316B}" destId="{71E8A6A7-E968-409E-BB91-1DC8DAD0DB2B}" srcOrd="1" destOrd="0" presId="urn:microsoft.com/office/officeart/2005/8/layout/hierarchy1"/>
    <dgm:cxn modelId="{5034E54C-2DA3-4415-95F6-B39118BD2651}" type="presParOf" srcId="{71E8A6A7-E968-409E-BB91-1DC8DAD0DB2B}" destId="{D0007BF1-0684-45D1-94FE-76D4574A0322}" srcOrd="0" destOrd="0" presId="urn:microsoft.com/office/officeart/2005/8/layout/hierarchy1"/>
    <dgm:cxn modelId="{442A61B3-22DA-4480-9BEE-9F5F190957A3}" type="presParOf" srcId="{D0007BF1-0684-45D1-94FE-76D4574A0322}" destId="{8B50EEF5-D6D6-41C3-AA6A-E3B7F8EF3180}" srcOrd="0" destOrd="0" presId="urn:microsoft.com/office/officeart/2005/8/layout/hierarchy1"/>
    <dgm:cxn modelId="{70A8F8EF-F6B2-460D-83F9-97A74F575211}" type="presParOf" srcId="{D0007BF1-0684-45D1-94FE-76D4574A0322}" destId="{AF2D80BD-00B7-4385-8A55-17FCD272CAD6}" srcOrd="1" destOrd="0" presId="urn:microsoft.com/office/officeart/2005/8/layout/hierarchy1"/>
    <dgm:cxn modelId="{669DC226-C6A4-4841-9CFB-478A3D3AD8D7}" type="presParOf" srcId="{71E8A6A7-E968-409E-BB91-1DC8DAD0DB2B}" destId="{B6D3C16F-6000-4EDF-A207-3582CD5344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2F9CF-4CCE-43A5-ABDA-89D1308C0D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EE1BD0-F811-4F05-8DE4-9085490D1A2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2"/>
              </a:solidFill>
            </a:rPr>
            <a:t>Специалисты</a:t>
          </a:r>
          <a:endParaRPr lang="ru-RU" sz="2400" b="1" dirty="0">
            <a:solidFill>
              <a:schemeClr val="accent2"/>
            </a:solidFill>
          </a:endParaRPr>
        </a:p>
      </dgm:t>
    </dgm:pt>
    <dgm:pt modelId="{CF32F961-7284-4CBB-B96F-0C2FA65E4155}" type="parTrans" cxnId="{59CE2512-1901-4FA1-83D9-F49FFC23BAA5}">
      <dgm:prSet/>
      <dgm:spPr/>
      <dgm:t>
        <a:bodyPr/>
        <a:lstStyle/>
        <a:p>
          <a:endParaRPr lang="ru-RU"/>
        </a:p>
      </dgm:t>
    </dgm:pt>
    <dgm:pt modelId="{63756EE8-3B67-4BE8-8A1D-7FA90FA327CE}" type="sibTrans" cxnId="{59CE2512-1901-4FA1-83D9-F49FFC23BAA5}">
      <dgm:prSet/>
      <dgm:spPr/>
      <dgm:t>
        <a:bodyPr/>
        <a:lstStyle/>
        <a:p>
          <a:endParaRPr lang="ru-RU"/>
        </a:p>
      </dgm:t>
    </dgm:pt>
    <dgm:pt modelId="{FDCB3A68-543F-4EB6-AA8E-7F09E5ECB8AD}">
      <dgm:prSet phldrT="[Текст]" custT="1"/>
      <dgm:spPr/>
      <dgm:t>
        <a:bodyPr/>
        <a:lstStyle/>
        <a:p>
          <a:r>
            <a:rPr lang="ru-RU" sz="1800" b="1" dirty="0" smtClean="0"/>
            <a:t>Развитие профессиональных компетенций в работе с темой  «жестокого обращение с детьми», понимание его влияния и последствий на личностное и психическое развитие ребенка</a:t>
          </a:r>
          <a:endParaRPr lang="ru-RU" sz="1800" b="1" dirty="0"/>
        </a:p>
      </dgm:t>
    </dgm:pt>
    <dgm:pt modelId="{A67444C4-EC89-4C68-841C-6D0F96EF79D9}" type="parTrans" cxnId="{1CCAB8EB-E755-43AE-BB6D-4224CFBEB0E1}">
      <dgm:prSet/>
      <dgm:spPr/>
      <dgm:t>
        <a:bodyPr/>
        <a:lstStyle/>
        <a:p>
          <a:endParaRPr lang="ru-RU"/>
        </a:p>
      </dgm:t>
    </dgm:pt>
    <dgm:pt modelId="{D4A8DE80-BE13-4D64-98B8-547D316F7633}" type="sibTrans" cxnId="{1CCAB8EB-E755-43AE-BB6D-4224CFBEB0E1}">
      <dgm:prSet/>
      <dgm:spPr/>
      <dgm:t>
        <a:bodyPr/>
        <a:lstStyle/>
        <a:p>
          <a:endParaRPr lang="ru-RU"/>
        </a:p>
      </dgm:t>
    </dgm:pt>
    <dgm:pt modelId="{4D1E7907-126F-4B8C-9FE2-D38605FFD407}">
      <dgm:prSet custT="1"/>
      <dgm:spPr/>
      <dgm:t>
        <a:bodyPr/>
        <a:lstStyle/>
        <a:p>
          <a:r>
            <a:rPr lang="ru-RU" sz="1800" b="1" dirty="0" smtClean="0"/>
            <a:t>Понимание особенностей построения отношений и навыков общения с детьми, пережившими опыт жестокого обращения и пренебрежения нуждами в семье, развитие навыков создания поддерживающей среды для таких детей</a:t>
          </a:r>
          <a:endParaRPr lang="ru-RU" sz="1800" b="1" dirty="0"/>
        </a:p>
      </dgm:t>
    </dgm:pt>
    <dgm:pt modelId="{ED8D1B4A-61FC-43A4-AE06-15F05D3DD492}" type="parTrans" cxnId="{FD772FCA-C980-4818-ACD6-A47E982D5531}">
      <dgm:prSet/>
      <dgm:spPr/>
      <dgm:t>
        <a:bodyPr/>
        <a:lstStyle/>
        <a:p>
          <a:endParaRPr lang="ru-RU"/>
        </a:p>
      </dgm:t>
    </dgm:pt>
    <dgm:pt modelId="{BE2522BD-27CD-4676-AB73-B483A9ED3F4D}" type="sibTrans" cxnId="{FD772FCA-C980-4818-ACD6-A47E982D5531}">
      <dgm:prSet/>
      <dgm:spPr/>
      <dgm:t>
        <a:bodyPr/>
        <a:lstStyle/>
        <a:p>
          <a:endParaRPr lang="ru-RU"/>
        </a:p>
      </dgm:t>
    </dgm:pt>
    <dgm:pt modelId="{B1E226DF-C673-4825-9E20-571ADB82CD3F}">
      <dgm:prSet custT="1"/>
      <dgm:spPr/>
      <dgm:t>
        <a:bodyPr/>
        <a:lstStyle/>
        <a:p>
          <a:r>
            <a:rPr lang="ru-RU" sz="1800" b="1" dirty="0" smtClean="0"/>
            <a:t>Развитие умений и навыков  проведения групповых реабилитационных занятий для детей, пострадавших от жестокого обращения </a:t>
          </a:r>
          <a:endParaRPr lang="ru-RU" sz="1800" b="1" dirty="0"/>
        </a:p>
      </dgm:t>
    </dgm:pt>
    <dgm:pt modelId="{6D3D3EB4-3D92-4ED9-811E-2C14AE84694C}" type="parTrans" cxnId="{B01A1170-DE7E-4439-9865-B6EBAEE75FC8}">
      <dgm:prSet/>
      <dgm:spPr/>
      <dgm:t>
        <a:bodyPr/>
        <a:lstStyle/>
        <a:p>
          <a:endParaRPr lang="ru-RU"/>
        </a:p>
      </dgm:t>
    </dgm:pt>
    <dgm:pt modelId="{E0E7C83C-EBCB-4E7C-879C-031D9C8F99C4}" type="sibTrans" cxnId="{B01A1170-DE7E-4439-9865-B6EBAEE75FC8}">
      <dgm:prSet/>
      <dgm:spPr/>
      <dgm:t>
        <a:bodyPr/>
        <a:lstStyle/>
        <a:p>
          <a:endParaRPr lang="ru-RU"/>
        </a:p>
      </dgm:t>
    </dgm:pt>
    <dgm:pt modelId="{B2AD7D5D-F9BF-448D-91DF-7DC8EAC070D4}">
      <dgm:prSet custT="1"/>
      <dgm:spPr/>
      <dgm:t>
        <a:bodyPr/>
        <a:lstStyle/>
        <a:p>
          <a:r>
            <a:rPr lang="ru-RU" sz="1800" b="1" dirty="0" smtClean="0"/>
            <a:t>Понимание особенностей индивидуальной реабилитационной работы с детьми, пережившими опыт жестокого обращения в семье и особенностей их семейного устройства </a:t>
          </a:r>
          <a:endParaRPr lang="ru-RU" sz="1800" b="1" dirty="0"/>
        </a:p>
      </dgm:t>
    </dgm:pt>
    <dgm:pt modelId="{9670E6B0-CCD7-4BA8-8E3C-03E770DC9FE9}" type="parTrans" cxnId="{CDDBDB4A-5402-4DA5-80CA-B741A8854D6B}">
      <dgm:prSet/>
      <dgm:spPr/>
      <dgm:t>
        <a:bodyPr/>
        <a:lstStyle/>
        <a:p>
          <a:endParaRPr lang="ru-RU"/>
        </a:p>
      </dgm:t>
    </dgm:pt>
    <dgm:pt modelId="{5C578006-019C-43FC-9753-8DEBA8BC0F7D}" type="sibTrans" cxnId="{CDDBDB4A-5402-4DA5-80CA-B741A8854D6B}">
      <dgm:prSet/>
      <dgm:spPr/>
      <dgm:t>
        <a:bodyPr/>
        <a:lstStyle/>
        <a:p>
          <a:endParaRPr lang="ru-RU"/>
        </a:p>
      </dgm:t>
    </dgm:pt>
    <dgm:pt modelId="{B703EB9E-1E43-488E-8A31-0D74896A297E}">
      <dgm:prSet custT="1"/>
      <dgm:spPr/>
      <dgm:t>
        <a:bodyPr/>
        <a:lstStyle/>
        <a:p>
          <a:r>
            <a:rPr lang="ru-RU" sz="1800" b="1" dirty="0" smtClean="0"/>
            <a:t>Развитие навыков  проведения терапевтической беседы с ребенком о пережитом травматическом опыте жестокого обращения, об отношении к кровной семье и опыте ее потери</a:t>
          </a:r>
          <a:endParaRPr lang="ru-RU" sz="1800" b="1" dirty="0"/>
        </a:p>
      </dgm:t>
    </dgm:pt>
    <dgm:pt modelId="{518A97A4-91FF-453D-B1BC-44EC5713C06A}" type="parTrans" cxnId="{BC5F767A-8242-4745-BA66-D4369CA89AFF}">
      <dgm:prSet/>
      <dgm:spPr/>
      <dgm:t>
        <a:bodyPr/>
        <a:lstStyle/>
        <a:p>
          <a:endParaRPr lang="ru-RU"/>
        </a:p>
      </dgm:t>
    </dgm:pt>
    <dgm:pt modelId="{3958091C-8E1A-4635-8EAC-0DD11F85ACFC}" type="sibTrans" cxnId="{BC5F767A-8242-4745-BA66-D4369CA89AFF}">
      <dgm:prSet/>
      <dgm:spPr/>
      <dgm:t>
        <a:bodyPr/>
        <a:lstStyle/>
        <a:p>
          <a:endParaRPr lang="ru-RU"/>
        </a:p>
      </dgm:t>
    </dgm:pt>
    <dgm:pt modelId="{C6ECD141-584C-4F7B-8CCD-D92AFA82A908}" type="pres">
      <dgm:prSet presAssocID="{3822F9CF-4CCE-43A5-ABDA-89D1308C0D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66B776-ADE7-4C3A-BC4C-37E9E138BA1C}" type="pres">
      <dgm:prSet presAssocID="{27EE1BD0-F811-4F05-8DE4-9085490D1A20}" presName="linNode" presStyleCnt="0"/>
      <dgm:spPr/>
    </dgm:pt>
    <dgm:pt modelId="{8897F63F-2228-42D8-9786-8256CE9462E4}" type="pres">
      <dgm:prSet presAssocID="{27EE1BD0-F811-4F05-8DE4-9085490D1A20}" presName="parentText" presStyleLbl="node1" presStyleIdx="0" presStyleCnt="1" custScaleX="52984" custScaleY="1234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AB31F-4E91-4DE1-90C6-CB8B0F80131A}" type="pres">
      <dgm:prSet presAssocID="{27EE1BD0-F811-4F05-8DE4-9085490D1A20}" presName="descendantText" presStyleLbl="alignAccFollowNode1" presStyleIdx="0" presStyleCnt="1" custScaleX="136108" custScaleY="155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85F841-D106-4CB5-8706-71A455682DA7}" type="presOf" srcId="{FDCB3A68-543F-4EB6-AA8E-7F09E5ECB8AD}" destId="{2C9AB31F-4E91-4DE1-90C6-CB8B0F80131A}" srcOrd="0" destOrd="0" presId="urn:microsoft.com/office/officeart/2005/8/layout/vList5"/>
    <dgm:cxn modelId="{AC2C1CB8-F96F-4084-9E58-DAB3F94E42A0}" type="presOf" srcId="{B1E226DF-C673-4825-9E20-571ADB82CD3F}" destId="{2C9AB31F-4E91-4DE1-90C6-CB8B0F80131A}" srcOrd="0" destOrd="3" presId="urn:microsoft.com/office/officeart/2005/8/layout/vList5"/>
    <dgm:cxn modelId="{A8616CF1-556E-42AD-9F84-C843DA580949}" type="presOf" srcId="{B2AD7D5D-F9BF-448D-91DF-7DC8EAC070D4}" destId="{2C9AB31F-4E91-4DE1-90C6-CB8B0F80131A}" srcOrd="0" destOrd="4" presId="urn:microsoft.com/office/officeart/2005/8/layout/vList5"/>
    <dgm:cxn modelId="{59CE2512-1901-4FA1-83D9-F49FFC23BAA5}" srcId="{3822F9CF-4CCE-43A5-ABDA-89D1308C0D9B}" destId="{27EE1BD0-F811-4F05-8DE4-9085490D1A20}" srcOrd="0" destOrd="0" parTransId="{CF32F961-7284-4CBB-B96F-0C2FA65E4155}" sibTransId="{63756EE8-3B67-4BE8-8A1D-7FA90FA327CE}"/>
    <dgm:cxn modelId="{BC5F767A-8242-4745-BA66-D4369CA89AFF}" srcId="{27EE1BD0-F811-4F05-8DE4-9085490D1A20}" destId="{B703EB9E-1E43-488E-8A31-0D74896A297E}" srcOrd="2" destOrd="0" parTransId="{518A97A4-91FF-453D-B1BC-44EC5713C06A}" sibTransId="{3958091C-8E1A-4635-8EAC-0DD11F85ACFC}"/>
    <dgm:cxn modelId="{3699C835-9330-4521-8445-FF1D12F33FCA}" type="presOf" srcId="{27EE1BD0-F811-4F05-8DE4-9085490D1A20}" destId="{8897F63F-2228-42D8-9786-8256CE9462E4}" srcOrd="0" destOrd="0" presId="urn:microsoft.com/office/officeart/2005/8/layout/vList5"/>
    <dgm:cxn modelId="{DE6FA5ED-1F1D-46CD-81E5-0559F4786DEF}" type="presOf" srcId="{4D1E7907-126F-4B8C-9FE2-D38605FFD407}" destId="{2C9AB31F-4E91-4DE1-90C6-CB8B0F80131A}" srcOrd="0" destOrd="1" presId="urn:microsoft.com/office/officeart/2005/8/layout/vList5"/>
    <dgm:cxn modelId="{11DB8388-A86A-429F-8BE1-88FDF7F86A17}" type="presOf" srcId="{3822F9CF-4CCE-43A5-ABDA-89D1308C0D9B}" destId="{C6ECD141-584C-4F7B-8CCD-D92AFA82A908}" srcOrd="0" destOrd="0" presId="urn:microsoft.com/office/officeart/2005/8/layout/vList5"/>
    <dgm:cxn modelId="{B01A1170-DE7E-4439-9865-B6EBAEE75FC8}" srcId="{27EE1BD0-F811-4F05-8DE4-9085490D1A20}" destId="{B1E226DF-C673-4825-9E20-571ADB82CD3F}" srcOrd="3" destOrd="0" parTransId="{6D3D3EB4-3D92-4ED9-811E-2C14AE84694C}" sibTransId="{E0E7C83C-EBCB-4E7C-879C-031D9C8F99C4}"/>
    <dgm:cxn modelId="{1CCAB8EB-E755-43AE-BB6D-4224CFBEB0E1}" srcId="{27EE1BD0-F811-4F05-8DE4-9085490D1A20}" destId="{FDCB3A68-543F-4EB6-AA8E-7F09E5ECB8AD}" srcOrd="0" destOrd="0" parTransId="{A67444C4-EC89-4C68-841C-6D0F96EF79D9}" sibTransId="{D4A8DE80-BE13-4D64-98B8-547D316F7633}"/>
    <dgm:cxn modelId="{E4BE07B1-0BC8-4068-8473-1A212C0847F5}" type="presOf" srcId="{B703EB9E-1E43-488E-8A31-0D74896A297E}" destId="{2C9AB31F-4E91-4DE1-90C6-CB8B0F80131A}" srcOrd="0" destOrd="2" presId="urn:microsoft.com/office/officeart/2005/8/layout/vList5"/>
    <dgm:cxn modelId="{FD772FCA-C980-4818-ACD6-A47E982D5531}" srcId="{27EE1BD0-F811-4F05-8DE4-9085490D1A20}" destId="{4D1E7907-126F-4B8C-9FE2-D38605FFD407}" srcOrd="1" destOrd="0" parTransId="{ED8D1B4A-61FC-43A4-AE06-15F05D3DD492}" sibTransId="{BE2522BD-27CD-4676-AB73-B483A9ED3F4D}"/>
    <dgm:cxn modelId="{CDDBDB4A-5402-4DA5-80CA-B741A8854D6B}" srcId="{27EE1BD0-F811-4F05-8DE4-9085490D1A20}" destId="{B2AD7D5D-F9BF-448D-91DF-7DC8EAC070D4}" srcOrd="4" destOrd="0" parTransId="{9670E6B0-CCD7-4BA8-8E3C-03E770DC9FE9}" sibTransId="{5C578006-019C-43FC-9753-8DEBA8BC0F7D}"/>
    <dgm:cxn modelId="{41D4D425-A58C-476F-B3D6-D200FDF95E21}" type="presParOf" srcId="{C6ECD141-584C-4F7B-8CCD-D92AFA82A908}" destId="{8766B776-ADE7-4C3A-BC4C-37E9E138BA1C}" srcOrd="0" destOrd="0" presId="urn:microsoft.com/office/officeart/2005/8/layout/vList5"/>
    <dgm:cxn modelId="{B5C77830-AF99-496E-9A36-7E1B12876C95}" type="presParOf" srcId="{8766B776-ADE7-4C3A-BC4C-37E9E138BA1C}" destId="{8897F63F-2228-42D8-9786-8256CE9462E4}" srcOrd="0" destOrd="0" presId="urn:microsoft.com/office/officeart/2005/8/layout/vList5"/>
    <dgm:cxn modelId="{041C2FD1-6E0F-4857-B73C-6FBFBDDC183D}" type="presParOf" srcId="{8766B776-ADE7-4C3A-BC4C-37E9E138BA1C}" destId="{2C9AB31F-4E91-4DE1-90C6-CB8B0F8013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22F9CF-4CCE-43A5-ABDA-89D1308C0D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C54072-A68F-4D89-ABE6-22B27CDC6EC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2"/>
              </a:solidFill>
            </a:rPr>
            <a:t>Дети</a:t>
          </a:r>
          <a:endParaRPr lang="ru-RU" sz="2400" b="1" dirty="0">
            <a:solidFill>
              <a:schemeClr val="accent2"/>
            </a:solidFill>
          </a:endParaRPr>
        </a:p>
      </dgm:t>
    </dgm:pt>
    <dgm:pt modelId="{65913D46-A7D0-4C11-9BF1-AEBEF637A530}" type="parTrans" cxnId="{F14517A3-4F9A-4B42-B9BD-29665E0CB683}">
      <dgm:prSet/>
      <dgm:spPr/>
      <dgm:t>
        <a:bodyPr/>
        <a:lstStyle/>
        <a:p>
          <a:endParaRPr lang="ru-RU"/>
        </a:p>
      </dgm:t>
    </dgm:pt>
    <dgm:pt modelId="{63C53F2A-D94F-484C-A5DB-13D8E53FB153}" type="sibTrans" cxnId="{F14517A3-4F9A-4B42-B9BD-29665E0CB683}">
      <dgm:prSet/>
      <dgm:spPr/>
      <dgm:t>
        <a:bodyPr/>
        <a:lstStyle/>
        <a:p>
          <a:endParaRPr lang="ru-RU"/>
        </a:p>
      </dgm:t>
    </dgm:pt>
    <dgm:pt modelId="{01727314-4865-418F-A08C-E3273D5BA4AF}">
      <dgm:prSet phldrT="[Текст]" custT="1"/>
      <dgm:spPr/>
      <dgm:t>
        <a:bodyPr/>
        <a:lstStyle/>
        <a:p>
          <a:r>
            <a:rPr lang="ru-RU" sz="2000" b="1" dirty="0" smtClean="0"/>
            <a:t>Возможность проговорить свои переживания, получить поддержку, снизить напряжение (чувства вины, злости и т.д.), связанное с опытом жестокого обращения в семье и потерей семьи</a:t>
          </a:r>
          <a:endParaRPr lang="ru-RU" sz="2000" b="1" dirty="0"/>
        </a:p>
      </dgm:t>
    </dgm:pt>
    <dgm:pt modelId="{5BF96461-EA2C-40DD-BB31-5A459EBF8363}" type="parTrans" cxnId="{13BBB501-D304-4CC7-A905-EDD214F5F60D}">
      <dgm:prSet/>
      <dgm:spPr/>
      <dgm:t>
        <a:bodyPr/>
        <a:lstStyle/>
        <a:p>
          <a:endParaRPr lang="ru-RU"/>
        </a:p>
      </dgm:t>
    </dgm:pt>
    <dgm:pt modelId="{0DFBCCAF-B786-4DD1-8445-11FFF4F8D735}" type="sibTrans" cxnId="{13BBB501-D304-4CC7-A905-EDD214F5F60D}">
      <dgm:prSet/>
      <dgm:spPr/>
      <dgm:t>
        <a:bodyPr/>
        <a:lstStyle/>
        <a:p>
          <a:endParaRPr lang="ru-RU"/>
        </a:p>
      </dgm:t>
    </dgm:pt>
    <dgm:pt modelId="{8E03CB02-003B-4EDE-B979-CD6B29711A69}">
      <dgm:prSet phldrT="[Текст]" custT="1"/>
      <dgm:spPr/>
      <dgm:t>
        <a:bodyPr/>
        <a:lstStyle/>
        <a:p>
          <a:r>
            <a:rPr lang="ru-RU" sz="2000" b="1" dirty="0" smtClean="0"/>
            <a:t>Развитие коммуникативных навыков, улучшение взаимодействия с окружающими людьми</a:t>
          </a:r>
          <a:endParaRPr lang="ru-RU" sz="2000" b="1" dirty="0"/>
        </a:p>
      </dgm:t>
    </dgm:pt>
    <dgm:pt modelId="{7BF099F0-1DAA-4DF8-9DEB-08E72277AA16}" type="parTrans" cxnId="{82B4A463-7248-4F13-9F21-887BF29B299C}">
      <dgm:prSet/>
      <dgm:spPr/>
      <dgm:t>
        <a:bodyPr/>
        <a:lstStyle/>
        <a:p>
          <a:endParaRPr lang="ru-RU"/>
        </a:p>
      </dgm:t>
    </dgm:pt>
    <dgm:pt modelId="{4A7AF3E9-9702-4ACC-A630-8E8D263247BF}" type="sibTrans" cxnId="{82B4A463-7248-4F13-9F21-887BF29B299C}">
      <dgm:prSet/>
      <dgm:spPr/>
      <dgm:t>
        <a:bodyPr/>
        <a:lstStyle/>
        <a:p>
          <a:endParaRPr lang="ru-RU"/>
        </a:p>
      </dgm:t>
    </dgm:pt>
    <dgm:pt modelId="{91801AC2-D4C5-4F06-B3D9-FF86728906E8}">
      <dgm:prSet phldrT="[Текст]" custT="1"/>
      <dgm:spPr/>
      <dgm:t>
        <a:bodyPr/>
        <a:lstStyle/>
        <a:p>
          <a:r>
            <a:rPr lang="ru-RU" sz="2000" b="1" dirty="0" smtClean="0"/>
            <a:t>Овладение навыками распознавания и управления своими эмоциями</a:t>
          </a:r>
          <a:endParaRPr lang="ru-RU" sz="2000" b="1" dirty="0"/>
        </a:p>
      </dgm:t>
    </dgm:pt>
    <dgm:pt modelId="{0FF8990E-D0D4-4594-9F0F-73E295A43B95}" type="parTrans" cxnId="{E26781BA-18E8-4CAE-8F3E-F45A78AA4507}">
      <dgm:prSet/>
      <dgm:spPr/>
      <dgm:t>
        <a:bodyPr/>
        <a:lstStyle/>
        <a:p>
          <a:endParaRPr lang="ru-RU"/>
        </a:p>
      </dgm:t>
    </dgm:pt>
    <dgm:pt modelId="{248E04DC-AE77-41BD-B531-C87183AC5083}" type="sibTrans" cxnId="{E26781BA-18E8-4CAE-8F3E-F45A78AA4507}">
      <dgm:prSet/>
      <dgm:spPr/>
      <dgm:t>
        <a:bodyPr/>
        <a:lstStyle/>
        <a:p>
          <a:endParaRPr lang="ru-RU"/>
        </a:p>
      </dgm:t>
    </dgm:pt>
    <dgm:pt modelId="{FB6742DA-70FA-4A22-A3DC-B4F225DEBEBA}">
      <dgm:prSet phldrT="[Текст]" custT="1"/>
      <dgm:spPr/>
      <dgm:t>
        <a:bodyPr/>
        <a:lstStyle/>
        <a:p>
          <a:r>
            <a:rPr lang="ru-RU" sz="2000" b="1" smtClean="0"/>
            <a:t>Укрепление самооценки, снижение тревожности, расширение базовой основы формирования доверия к миру</a:t>
          </a:r>
          <a:endParaRPr lang="ru-RU" sz="2000" b="1" dirty="0"/>
        </a:p>
      </dgm:t>
    </dgm:pt>
    <dgm:pt modelId="{7A23AD16-046E-4977-B579-51603C848614}" type="parTrans" cxnId="{6C50E19D-3E96-4D61-8567-145E3B591734}">
      <dgm:prSet/>
      <dgm:spPr/>
      <dgm:t>
        <a:bodyPr/>
        <a:lstStyle/>
        <a:p>
          <a:endParaRPr lang="ru-RU"/>
        </a:p>
      </dgm:t>
    </dgm:pt>
    <dgm:pt modelId="{BAA1F001-0D40-4E9A-86FB-9A9AE290DCAF}" type="sibTrans" cxnId="{6C50E19D-3E96-4D61-8567-145E3B591734}">
      <dgm:prSet/>
      <dgm:spPr/>
      <dgm:t>
        <a:bodyPr/>
        <a:lstStyle/>
        <a:p>
          <a:endParaRPr lang="ru-RU"/>
        </a:p>
      </dgm:t>
    </dgm:pt>
    <dgm:pt modelId="{493B3AFE-69AB-4858-A839-ECFB3BEB48AB}">
      <dgm:prSet phldrT="[Текст]" custT="1"/>
      <dgm:spPr/>
      <dgm:t>
        <a:bodyPr/>
        <a:lstStyle/>
        <a:p>
          <a:r>
            <a:rPr lang="ru-RU" sz="2000" b="1" dirty="0" smtClean="0"/>
            <a:t>Формирование новых моделей поведения</a:t>
          </a:r>
          <a:endParaRPr lang="ru-RU" sz="2000" b="1" dirty="0"/>
        </a:p>
      </dgm:t>
    </dgm:pt>
    <dgm:pt modelId="{341A9BD3-A866-467C-B4AA-12CE1F59E190}" type="parTrans" cxnId="{CBBE8E76-DBB2-4D4C-A729-C9DE1D398D12}">
      <dgm:prSet/>
      <dgm:spPr/>
    </dgm:pt>
    <dgm:pt modelId="{7EC8FD1D-91DA-4CA1-8A71-09DE843816AB}" type="sibTrans" cxnId="{CBBE8E76-DBB2-4D4C-A729-C9DE1D398D12}">
      <dgm:prSet/>
      <dgm:spPr/>
    </dgm:pt>
    <dgm:pt modelId="{2EE34014-AAA5-4408-AA7F-A6B09E6DDC45}">
      <dgm:prSet phldrT="[Текст]" custT="1"/>
      <dgm:spPr/>
      <dgm:t>
        <a:bodyPr/>
        <a:lstStyle/>
        <a:p>
          <a:r>
            <a:rPr lang="ru-RU" sz="2000" b="1" dirty="0" smtClean="0"/>
            <a:t> Восстановление семейной истории и переосмысление ее опыта, укрепление мотивации к семейному устройству </a:t>
          </a:r>
          <a:endParaRPr lang="ru-RU" sz="2000" b="1" dirty="0"/>
        </a:p>
      </dgm:t>
    </dgm:pt>
    <dgm:pt modelId="{561CA6BE-8386-46EA-BEB5-191C7F5C5C2F}" type="sibTrans" cxnId="{27741F6F-0EAA-42F0-A994-214A5CE9A6B4}">
      <dgm:prSet/>
      <dgm:spPr/>
      <dgm:t>
        <a:bodyPr/>
        <a:lstStyle/>
        <a:p>
          <a:endParaRPr lang="ru-RU"/>
        </a:p>
      </dgm:t>
    </dgm:pt>
    <dgm:pt modelId="{32C47CC4-4F8A-4BDB-9614-5946D5591508}" type="parTrans" cxnId="{27741F6F-0EAA-42F0-A994-214A5CE9A6B4}">
      <dgm:prSet/>
      <dgm:spPr/>
      <dgm:t>
        <a:bodyPr/>
        <a:lstStyle/>
        <a:p>
          <a:endParaRPr lang="ru-RU"/>
        </a:p>
      </dgm:t>
    </dgm:pt>
    <dgm:pt modelId="{C6ECD141-584C-4F7B-8CCD-D92AFA82A908}" type="pres">
      <dgm:prSet presAssocID="{3822F9CF-4CCE-43A5-ABDA-89D1308C0D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C59E48-6154-4E62-873A-0301A644F19B}" type="pres">
      <dgm:prSet presAssocID="{3CC54072-A68F-4D89-ABE6-22B27CDC6ECF}" presName="linNode" presStyleCnt="0"/>
      <dgm:spPr/>
    </dgm:pt>
    <dgm:pt modelId="{D109C69E-3677-44EB-A2E6-11A7A309FB74}" type="pres">
      <dgm:prSet presAssocID="{3CC54072-A68F-4D89-ABE6-22B27CDC6ECF}" presName="parentText" presStyleLbl="node1" presStyleIdx="0" presStyleCnt="1" custScaleX="50080" custScaleY="97292" custLinFactNeighborX="-3" custLinFactNeighborY="-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AA87F-6A59-48DD-8262-5549006F7F9C}" type="pres">
      <dgm:prSet presAssocID="{3CC54072-A68F-4D89-ABE6-22B27CDC6ECF}" presName="descendantText" presStyleLbl="alignAccFollowNode1" presStyleIdx="0" presStyleCnt="1" custScaleX="151123" custScaleY="122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BE8E76-DBB2-4D4C-A729-C9DE1D398D12}" srcId="{3CC54072-A68F-4D89-ABE6-22B27CDC6ECF}" destId="{493B3AFE-69AB-4858-A839-ECFB3BEB48AB}" srcOrd="3" destOrd="0" parTransId="{341A9BD3-A866-467C-B4AA-12CE1F59E190}" sibTransId="{7EC8FD1D-91DA-4CA1-8A71-09DE843816AB}"/>
    <dgm:cxn modelId="{82B4A463-7248-4F13-9F21-887BF29B299C}" srcId="{3CC54072-A68F-4D89-ABE6-22B27CDC6ECF}" destId="{8E03CB02-003B-4EDE-B979-CD6B29711A69}" srcOrd="2" destOrd="0" parTransId="{7BF099F0-1DAA-4DF8-9DEB-08E72277AA16}" sibTransId="{4A7AF3E9-9702-4ACC-A630-8E8D263247BF}"/>
    <dgm:cxn modelId="{057C58F7-245A-414E-922B-0D39BE8C8B77}" type="presOf" srcId="{3822F9CF-4CCE-43A5-ABDA-89D1308C0D9B}" destId="{C6ECD141-584C-4F7B-8CCD-D92AFA82A908}" srcOrd="0" destOrd="0" presId="urn:microsoft.com/office/officeart/2005/8/layout/vList5"/>
    <dgm:cxn modelId="{F14517A3-4F9A-4B42-B9BD-29665E0CB683}" srcId="{3822F9CF-4CCE-43A5-ABDA-89D1308C0D9B}" destId="{3CC54072-A68F-4D89-ABE6-22B27CDC6ECF}" srcOrd="0" destOrd="0" parTransId="{65913D46-A7D0-4C11-9BF1-AEBEF637A530}" sibTransId="{63C53F2A-D94F-484C-A5DB-13D8E53FB153}"/>
    <dgm:cxn modelId="{E078FD70-07C9-433D-AF5F-E3B446F362C7}" type="presOf" srcId="{FB6742DA-70FA-4A22-A3DC-B4F225DEBEBA}" destId="{964AA87F-6A59-48DD-8262-5549006F7F9C}" srcOrd="0" destOrd="4" presId="urn:microsoft.com/office/officeart/2005/8/layout/vList5"/>
    <dgm:cxn modelId="{13BBB501-D304-4CC7-A905-EDD214F5F60D}" srcId="{3CC54072-A68F-4D89-ABE6-22B27CDC6ECF}" destId="{01727314-4865-418F-A08C-E3273D5BA4AF}" srcOrd="0" destOrd="0" parTransId="{5BF96461-EA2C-40DD-BB31-5A459EBF8363}" sibTransId="{0DFBCCAF-B786-4DD1-8445-11FFF4F8D735}"/>
    <dgm:cxn modelId="{CE82CD37-FC8C-415F-974F-3A89D838075C}" type="presOf" srcId="{91801AC2-D4C5-4F06-B3D9-FF86728906E8}" destId="{964AA87F-6A59-48DD-8262-5549006F7F9C}" srcOrd="0" destOrd="1" presId="urn:microsoft.com/office/officeart/2005/8/layout/vList5"/>
    <dgm:cxn modelId="{6C50E19D-3E96-4D61-8567-145E3B591734}" srcId="{3CC54072-A68F-4D89-ABE6-22B27CDC6ECF}" destId="{FB6742DA-70FA-4A22-A3DC-B4F225DEBEBA}" srcOrd="4" destOrd="0" parTransId="{7A23AD16-046E-4977-B579-51603C848614}" sibTransId="{BAA1F001-0D40-4E9A-86FB-9A9AE290DCAF}"/>
    <dgm:cxn modelId="{EDEEBC62-8E09-4614-BA26-191EEF3D3925}" type="presOf" srcId="{493B3AFE-69AB-4858-A839-ECFB3BEB48AB}" destId="{964AA87F-6A59-48DD-8262-5549006F7F9C}" srcOrd="0" destOrd="3" presId="urn:microsoft.com/office/officeart/2005/8/layout/vList5"/>
    <dgm:cxn modelId="{27741F6F-0EAA-42F0-A994-214A5CE9A6B4}" srcId="{3CC54072-A68F-4D89-ABE6-22B27CDC6ECF}" destId="{2EE34014-AAA5-4408-AA7F-A6B09E6DDC45}" srcOrd="5" destOrd="0" parTransId="{32C47CC4-4F8A-4BDB-9614-5946D5591508}" sibTransId="{561CA6BE-8386-46EA-BEB5-191C7F5C5C2F}"/>
    <dgm:cxn modelId="{062C447C-8AD0-4982-9CCA-92BDC7DAF411}" type="presOf" srcId="{3CC54072-A68F-4D89-ABE6-22B27CDC6ECF}" destId="{D109C69E-3677-44EB-A2E6-11A7A309FB74}" srcOrd="0" destOrd="0" presId="urn:microsoft.com/office/officeart/2005/8/layout/vList5"/>
    <dgm:cxn modelId="{CEA9F4FA-900E-459E-B9C2-E002441046D9}" type="presOf" srcId="{01727314-4865-418F-A08C-E3273D5BA4AF}" destId="{964AA87F-6A59-48DD-8262-5549006F7F9C}" srcOrd="0" destOrd="0" presId="urn:microsoft.com/office/officeart/2005/8/layout/vList5"/>
    <dgm:cxn modelId="{E26781BA-18E8-4CAE-8F3E-F45A78AA4507}" srcId="{3CC54072-A68F-4D89-ABE6-22B27CDC6ECF}" destId="{91801AC2-D4C5-4F06-B3D9-FF86728906E8}" srcOrd="1" destOrd="0" parTransId="{0FF8990E-D0D4-4594-9F0F-73E295A43B95}" sibTransId="{248E04DC-AE77-41BD-B531-C87183AC5083}"/>
    <dgm:cxn modelId="{862E7EBD-43CA-47AC-A055-3E9683BD6E52}" type="presOf" srcId="{2EE34014-AAA5-4408-AA7F-A6B09E6DDC45}" destId="{964AA87F-6A59-48DD-8262-5549006F7F9C}" srcOrd="0" destOrd="5" presId="urn:microsoft.com/office/officeart/2005/8/layout/vList5"/>
    <dgm:cxn modelId="{61837C98-4F29-4A7F-90D1-2A545BC82494}" type="presOf" srcId="{8E03CB02-003B-4EDE-B979-CD6B29711A69}" destId="{964AA87F-6A59-48DD-8262-5549006F7F9C}" srcOrd="0" destOrd="2" presId="urn:microsoft.com/office/officeart/2005/8/layout/vList5"/>
    <dgm:cxn modelId="{B270845A-45B6-44DC-BC9E-19FDFE93C1DE}" type="presParOf" srcId="{C6ECD141-584C-4F7B-8CCD-D92AFA82A908}" destId="{A4C59E48-6154-4E62-873A-0301A644F19B}" srcOrd="0" destOrd="0" presId="urn:microsoft.com/office/officeart/2005/8/layout/vList5"/>
    <dgm:cxn modelId="{1142C604-4B23-4A7B-BEF9-152A2ADD6653}" type="presParOf" srcId="{A4C59E48-6154-4E62-873A-0301A644F19B}" destId="{D109C69E-3677-44EB-A2E6-11A7A309FB74}" srcOrd="0" destOrd="0" presId="urn:microsoft.com/office/officeart/2005/8/layout/vList5"/>
    <dgm:cxn modelId="{C3522EBD-D95D-4193-9A9C-BA8C249CE05B}" type="presParOf" srcId="{A4C59E48-6154-4E62-873A-0301A644F19B}" destId="{964AA87F-6A59-48DD-8262-5549006F7F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22F9CF-4CCE-43A5-ABDA-89D1308C0D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326CDB-1A5D-490D-A940-03991BC39D5A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2"/>
              </a:solidFill>
            </a:rPr>
            <a:t>Учреждение</a:t>
          </a:r>
          <a:endParaRPr lang="ru-RU" sz="2400" b="1" dirty="0">
            <a:solidFill>
              <a:schemeClr val="accent2"/>
            </a:solidFill>
          </a:endParaRPr>
        </a:p>
      </dgm:t>
    </dgm:pt>
    <dgm:pt modelId="{C3F570FF-C02F-44A2-A4DA-C17D5C9B4D90}" type="parTrans" cxnId="{CC58CBA6-C4C1-4182-A08F-284F9E2CAC2A}">
      <dgm:prSet/>
      <dgm:spPr/>
      <dgm:t>
        <a:bodyPr/>
        <a:lstStyle/>
        <a:p>
          <a:endParaRPr lang="ru-RU"/>
        </a:p>
      </dgm:t>
    </dgm:pt>
    <dgm:pt modelId="{C309F3E8-069B-4AAA-B804-8D51CBDC9DF2}" type="sibTrans" cxnId="{CC58CBA6-C4C1-4182-A08F-284F9E2CAC2A}">
      <dgm:prSet/>
      <dgm:spPr/>
      <dgm:t>
        <a:bodyPr/>
        <a:lstStyle/>
        <a:p>
          <a:endParaRPr lang="ru-RU"/>
        </a:p>
      </dgm:t>
    </dgm:pt>
    <dgm:pt modelId="{67922963-013A-47DB-9401-3A117A704539}">
      <dgm:prSet phldrT="[Текст]" custT="1"/>
      <dgm:spPr/>
      <dgm:t>
        <a:bodyPr/>
        <a:lstStyle/>
        <a:p>
          <a:r>
            <a:rPr lang="ru-RU" sz="2000" b="1" dirty="0" smtClean="0"/>
            <a:t>Повышение качества помощи детям, оставшимся без попечения родителей, пережившим насилие и жестокое обращение</a:t>
          </a:r>
          <a:endParaRPr lang="ru-RU" sz="2000" b="1" dirty="0"/>
        </a:p>
      </dgm:t>
    </dgm:pt>
    <dgm:pt modelId="{8367B580-BAB9-454E-BDB5-34C82662E395}" type="parTrans" cxnId="{06F7679C-CF73-4A6E-90CD-48DA886D3E88}">
      <dgm:prSet/>
      <dgm:spPr/>
      <dgm:t>
        <a:bodyPr/>
        <a:lstStyle/>
        <a:p>
          <a:endParaRPr lang="ru-RU"/>
        </a:p>
      </dgm:t>
    </dgm:pt>
    <dgm:pt modelId="{3AEFE341-F86C-422B-AD5B-CB81EDE341C3}" type="sibTrans" cxnId="{06F7679C-CF73-4A6E-90CD-48DA886D3E88}">
      <dgm:prSet/>
      <dgm:spPr/>
      <dgm:t>
        <a:bodyPr/>
        <a:lstStyle/>
        <a:p>
          <a:endParaRPr lang="ru-RU"/>
        </a:p>
      </dgm:t>
    </dgm:pt>
    <dgm:pt modelId="{EB35F800-6017-4083-991D-F2948E0E9F4A}">
      <dgm:prSet phldrT="[Текст]" custT="1"/>
      <dgm:spPr/>
      <dgm:t>
        <a:bodyPr/>
        <a:lstStyle/>
        <a:p>
          <a:r>
            <a:rPr lang="ru-RU" sz="2000" b="1" dirty="0" smtClean="0"/>
            <a:t>Повышение профессиональной квалификации специалистов учреждения по месту работы</a:t>
          </a:r>
          <a:endParaRPr lang="ru-RU" sz="2000" b="1" dirty="0"/>
        </a:p>
      </dgm:t>
    </dgm:pt>
    <dgm:pt modelId="{9B137BBB-3297-4666-9F9F-CA87F626D943}" type="parTrans" cxnId="{95ED94D7-E0A6-4ED5-974A-9209361D41B7}">
      <dgm:prSet/>
      <dgm:spPr/>
      <dgm:t>
        <a:bodyPr/>
        <a:lstStyle/>
        <a:p>
          <a:endParaRPr lang="ru-RU"/>
        </a:p>
      </dgm:t>
    </dgm:pt>
    <dgm:pt modelId="{601D733E-D07B-4E04-AB77-ADE73A45F90A}" type="sibTrans" cxnId="{95ED94D7-E0A6-4ED5-974A-9209361D41B7}">
      <dgm:prSet/>
      <dgm:spPr/>
      <dgm:t>
        <a:bodyPr/>
        <a:lstStyle/>
        <a:p>
          <a:endParaRPr lang="ru-RU"/>
        </a:p>
      </dgm:t>
    </dgm:pt>
    <dgm:pt modelId="{15D015A3-BA6B-47B1-881D-8F44F7C17142}">
      <dgm:prSet phldrT="[Текст]" custT="1"/>
      <dgm:spPr/>
      <dgm:t>
        <a:bodyPr/>
        <a:lstStyle/>
        <a:p>
          <a:r>
            <a:rPr lang="ru-RU" sz="2000" b="1" dirty="0" smtClean="0"/>
            <a:t>Создание в учреждении условий (средовых, кадровых, организационных, материальных) для профессиональной терапевтической поддержки детей, пострадавших от жестокого обращения в семье</a:t>
          </a:r>
          <a:endParaRPr lang="ru-RU" sz="2000" b="1" dirty="0"/>
        </a:p>
      </dgm:t>
    </dgm:pt>
    <dgm:pt modelId="{C7582EA9-747C-4400-B28D-841238F9A9DC}" type="parTrans" cxnId="{C1ED30A5-FEE9-4250-8B45-EC21D96C0CAE}">
      <dgm:prSet/>
      <dgm:spPr/>
      <dgm:t>
        <a:bodyPr/>
        <a:lstStyle/>
        <a:p>
          <a:endParaRPr lang="ru-RU"/>
        </a:p>
      </dgm:t>
    </dgm:pt>
    <dgm:pt modelId="{DC125D95-9445-4855-A341-20D10F6C23F0}" type="sibTrans" cxnId="{C1ED30A5-FEE9-4250-8B45-EC21D96C0CAE}">
      <dgm:prSet/>
      <dgm:spPr/>
      <dgm:t>
        <a:bodyPr/>
        <a:lstStyle/>
        <a:p>
          <a:endParaRPr lang="ru-RU"/>
        </a:p>
      </dgm:t>
    </dgm:pt>
    <dgm:pt modelId="{4F7071D7-22F8-4571-8DEA-D832186967C0}">
      <dgm:prSet phldrT="[Текст]" custT="1"/>
      <dgm:spPr/>
      <dgm:t>
        <a:bodyPr/>
        <a:lstStyle/>
        <a:p>
          <a:r>
            <a:rPr lang="ru-RU" sz="2000" b="1" dirty="0" smtClean="0"/>
            <a:t>Оптимизация индивидуальной работы с воспитанниками: разработки индивидуального плана воспитания и семейного устройства детей</a:t>
          </a:r>
          <a:endParaRPr lang="ru-RU" sz="2000" b="1" dirty="0"/>
        </a:p>
      </dgm:t>
    </dgm:pt>
    <dgm:pt modelId="{B07CD390-3CEF-49A1-97E9-1BF60A9ECC4A}" type="parTrans" cxnId="{F843490B-6999-4696-B566-ED83012D43B3}">
      <dgm:prSet/>
      <dgm:spPr/>
      <dgm:t>
        <a:bodyPr/>
        <a:lstStyle/>
        <a:p>
          <a:endParaRPr lang="ru-RU"/>
        </a:p>
      </dgm:t>
    </dgm:pt>
    <dgm:pt modelId="{7655F9E0-A52C-4E05-8C22-5C18330E0716}" type="sibTrans" cxnId="{F843490B-6999-4696-B566-ED83012D43B3}">
      <dgm:prSet/>
      <dgm:spPr/>
      <dgm:t>
        <a:bodyPr/>
        <a:lstStyle/>
        <a:p>
          <a:endParaRPr lang="ru-RU"/>
        </a:p>
      </dgm:t>
    </dgm:pt>
    <dgm:pt modelId="{C6ECD141-584C-4F7B-8CCD-D92AFA82A908}" type="pres">
      <dgm:prSet presAssocID="{3822F9CF-4CCE-43A5-ABDA-89D1308C0D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1811AD-1F3A-4CCC-94F6-ABA4D313B1B9}" type="pres">
      <dgm:prSet presAssocID="{DA326CDB-1A5D-490D-A940-03991BC39D5A}" presName="linNode" presStyleCnt="0"/>
      <dgm:spPr/>
    </dgm:pt>
    <dgm:pt modelId="{4E328244-292F-4039-AEE1-3870C3FDBAC3}" type="pres">
      <dgm:prSet presAssocID="{DA326CDB-1A5D-490D-A940-03991BC39D5A}" presName="parentText" presStyleLbl="node1" presStyleIdx="0" presStyleCnt="1" custScaleX="531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6E34A-98DD-4EC1-88FF-2BC0C7B73437}" type="pres">
      <dgm:prSet presAssocID="{DA326CDB-1A5D-490D-A940-03991BC39D5A}" presName="descendantText" presStyleLbl="alignAccFollowNode1" presStyleIdx="0" presStyleCnt="1" custScaleX="132962" custScaleY="118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A87E8A-FE3A-4349-9693-44BEC67D8224}" type="presOf" srcId="{67922963-013A-47DB-9401-3A117A704539}" destId="{1D46E34A-98DD-4EC1-88FF-2BC0C7B73437}" srcOrd="0" destOrd="0" presId="urn:microsoft.com/office/officeart/2005/8/layout/vList5"/>
    <dgm:cxn modelId="{6892F6CA-3EB5-4494-B92B-3ABC3F97EE79}" type="presOf" srcId="{3822F9CF-4CCE-43A5-ABDA-89D1308C0D9B}" destId="{C6ECD141-584C-4F7B-8CCD-D92AFA82A908}" srcOrd="0" destOrd="0" presId="urn:microsoft.com/office/officeart/2005/8/layout/vList5"/>
    <dgm:cxn modelId="{3EAAEE70-4E98-426D-B283-12E8B9EC7DA9}" type="presOf" srcId="{DA326CDB-1A5D-490D-A940-03991BC39D5A}" destId="{4E328244-292F-4039-AEE1-3870C3FDBAC3}" srcOrd="0" destOrd="0" presId="urn:microsoft.com/office/officeart/2005/8/layout/vList5"/>
    <dgm:cxn modelId="{CC58CBA6-C4C1-4182-A08F-284F9E2CAC2A}" srcId="{3822F9CF-4CCE-43A5-ABDA-89D1308C0D9B}" destId="{DA326CDB-1A5D-490D-A940-03991BC39D5A}" srcOrd="0" destOrd="0" parTransId="{C3F570FF-C02F-44A2-A4DA-C17D5C9B4D90}" sibTransId="{C309F3E8-069B-4AAA-B804-8D51CBDC9DF2}"/>
    <dgm:cxn modelId="{FDCAACBB-5FCA-4135-8921-539236F0A486}" type="presOf" srcId="{4F7071D7-22F8-4571-8DEA-D832186967C0}" destId="{1D46E34A-98DD-4EC1-88FF-2BC0C7B73437}" srcOrd="0" destOrd="2" presId="urn:microsoft.com/office/officeart/2005/8/layout/vList5"/>
    <dgm:cxn modelId="{BAB443A2-4BA2-4354-A04D-6333F5C69768}" type="presOf" srcId="{EB35F800-6017-4083-991D-F2948E0E9F4A}" destId="{1D46E34A-98DD-4EC1-88FF-2BC0C7B73437}" srcOrd="0" destOrd="3" presId="urn:microsoft.com/office/officeart/2005/8/layout/vList5"/>
    <dgm:cxn modelId="{F843490B-6999-4696-B566-ED83012D43B3}" srcId="{DA326CDB-1A5D-490D-A940-03991BC39D5A}" destId="{4F7071D7-22F8-4571-8DEA-D832186967C0}" srcOrd="2" destOrd="0" parTransId="{B07CD390-3CEF-49A1-97E9-1BF60A9ECC4A}" sibTransId="{7655F9E0-A52C-4E05-8C22-5C18330E0716}"/>
    <dgm:cxn modelId="{4680C435-361F-4905-B5A5-1442F2268AD4}" type="presOf" srcId="{15D015A3-BA6B-47B1-881D-8F44F7C17142}" destId="{1D46E34A-98DD-4EC1-88FF-2BC0C7B73437}" srcOrd="0" destOrd="1" presId="urn:microsoft.com/office/officeart/2005/8/layout/vList5"/>
    <dgm:cxn modelId="{06F7679C-CF73-4A6E-90CD-48DA886D3E88}" srcId="{DA326CDB-1A5D-490D-A940-03991BC39D5A}" destId="{67922963-013A-47DB-9401-3A117A704539}" srcOrd="0" destOrd="0" parTransId="{8367B580-BAB9-454E-BDB5-34C82662E395}" sibTransId="{3AEFE341-F86C-422B-AD5B-CB81EDE341C3}"/>
    <dgm:cxn modelId="{C1ED30A5-FEE9-4250-8B45-EC21D96C0CAE}" srcId="{DA326CDB-1A5D-490D-A940-03991BC39D5A}" destId="{15D015A3-BA6B-47B1-881D-8F44F7C17142}" srcOrd="1" destOrd="0" parTransId="{C7582EA9-747C-4400-B28D-841238F9A9DC}" sibTransId="{DC125D95-9445-4855-A341-20D10F6C23F0}"/>
    <dgm:cxn modelId="{95ED94D7-E0A6-4ED5-974A-9209361D41B7}" srcId="{DA326CDB-1A5D-490D-A940-03991BC39D5A}" destId="{EB35F800-6017-4083-991D-F2948E0E9F4A}" srcOrd="3" destOrd="0" parTransId="{9B137BBB-3297-4666-9F9F-CA87F626D943}" sibTransId="{601D733E-D07B-4E04-AB77-ADE73A45F90A}"/>
    <dgm:cxn modelId="{FD760A16-0CC5-4D45-BEBF-C7B81CF41FEA}" type="presParOf" srcId="{C6ECD141-584C-4F7B-8CCD-D92AFA82A908}" destId="{061811AD-1F3A-4CCC-94F6-ABA4D313B1B9}" srcOrd="0" destOrd="0" presId="urn:microsoft.com/office/officeart/2005/8/layout/vList5"/>
    <dgm:cxn modelId="{97547FCE-A4A3-45E1-9C73-8137027FF97E}" type="presParOf" srcId="{061811AD-1F3A-4CCC-94F6-ABA4D313B1B9}" destId="{4E328244-292F-4039-AEE1-3870C3FDBAC3}" srcOrd="0" destOrd="0" presId="urn:microsoft.com/office/officeart/2005/8/layout/vList5"/>
    <dgm:cxn modelId="{E7AB89DB-DF1D-43CD-9F3E-C855E14A6109}" type="presParOf" srcId="{061811AD-1F3A-4CCC-94F6-ABA4D313B1B9}" destId="{1D46E34A-98DD-4EC1-88FF-2BC0C7B734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5287F-08F3-41A4-AAEB-9E047AC657C5}">
      <dsp:nvSpPr>
        <dsp:cNvPr id="0" name=""/>
        <dsp:cNvSpPr/>
      </dsp:nvSpPr>
      <dsp:spPr>
        <a:xfrm flipH="1">
          <a:off x="3868712" y="1620061"/>
          <a:ext cx="1957199" cy="34397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8820A-2F94-4C0E-9B9E-338BE8EE540B}">
      <dsp:nvSpPr>
        <dsp:cNvPr id="0" name=""/>
        <dsp:cNvSpPr/>
      </dsp:nvSpPr>
      <dsp:spPr>
        <a:xfrm>
          <a:off x="3960115" y="3888432"/>
          <a:ext cx="787587" cy="504056"/>
        </a:xfrm>
        <a:prstGeom prst="downArrow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556DE-CECF-4FB8-9F38-83A8A43A586C}">
      <dsp:nvSpPr>
        <dsp:cNvPr id="0" name=""/>
        <dsp:cNvSpPr/>
      </dsp:nvSpPr>
      <dsp:spPr>
        <a:xfrm>
          <a:off x="1235747" y="4145254"/>
          <a:ext cx="6169267" cy="945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ЖИЗНЕННЫЙ ОПЫТ РЕБЕНКА</a:t>
          </a:r>
          <a:endParaRPr lang="ru-RU" sz="3000" kern="1200" dirty="0"/>
        </a:p>
      </dsp:txBody>
      <dsp:txXfrm>
        <a:off x="1235747" y="4145254"/>
        <a:ext cx="6169267" cy="945105"/>
      </dsp:txXfrm>
    </dsp:sp>
    <dsp:sp modelId="{E8E50E02-1EF6-4D50-A7CD-666BAE3251BA}">
      <dsp:nvSpPr>
        <dsp:cNvPr id="0" name=""/>
        <dsp:cNvSpPr/>
      </dsp:nvSpPr>
      <dsp:spPr>
        <a:xfrm>
          <a:off x="2815338" y="1637946"/>
          <a:ext cx="3155748" cy="1840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4"/>
              </a:solidFill>
            </a:rPr>
            <a:t>СВЯЗАННЫЙ С РАЗРЫВОМ (</a:t>
          </a:r>
          <a:r>
            <a:rPr lang="ru-RU" sz="1600" b="1" kern="1200" baseline="0" dirty="0" smtClean="0">
              <a:solidFill>
                <a:schemeClr val="tx1"/>
              </a:solidFill>
            </a:rPr>
            <a:t>НЕСФОРМИРОВАНОСТЬЮ</a:t>
          </a:r>
          <a:r>
            <a:rPr lang="ru-RU" sz="1600" b="1" kern="1200" dirty="0" smtClean="0">
              <a:solidFill>
                <a:schemeClr val="accent4"/>
              </a:solidFill>
            </a:rPr>
            <a:t>) ПРИВЯЗАННОСТЕЙ, СЕМЕЙНОЙ ДЕПРИВАЦИЕЙ</a:t>
          </a:r>
          <a:endParaRPr lang="ru-RU" sz="1600" b="1" kern="1200" dirty="0">
            <a:solidFill>
              <a:schemeClr val="accent4"/>
            </a:solidFill>
          </a:endParaRPr>
        </a:p>
      </dsp:txBody>
      <dsp:txXfrm>
        <a:off x="3277487" y="1907529"/>
        <a:ext cx="2231450" cy="1301662"/>
      </dsp:txXfrm>
    </dsp:sp>
    <dsp:sp modelId="{16C507C4-E123-4CF8-BFBA-7D3EB28E0D3B}">
      <dsp:nvSpPr>
        <dsp:cNvPr id="0" name=""/>
        <dsp:cNvSpPr/>
      </dsp:nvSpPr>
      <dsp:spPr>
        <a:xfrm>
          <a:off x="154713" y="14788"/>
          <a:ext cx="3713993" cy="2075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FF0000"/>
              </a:solidFill>
            </a:rPr>
            <a:t>СВЯЗАННЫЙ С ДЛИТЕЛЬНЫМ ПРОЖИВАНИЕМ В НЕБЛАГОПОЛУЧНЫХ УСЛОВИЯХ</a:t>
          </a:r>
          <a:endParaRPr lang="ru-RU" sz="1700" kern="1200" dirty="0"/>
        </a:p>
      </dsp:txBody>
      <dsp:txXfrm>
        <a:off x="698615" y="318695"/>
        <a:ext cx="2626189" cy="1467395"/>
      </dsp:txXfrm>
    </dsp:sp>
    <dsp:sp modelId="{E28409C9-26DD-4EA0-A3D9-6B44236F10E6}">
      <dsp:nvSpPr>
        <dsp:cNvPr id="0" name=""/>
        <dsp:cNvSpPr/>
      </dsp:nvSpPr>
      <dsp:spPr>
        <a:xfrm>
          <a:off x="4764915" y="0"/>
          <a:ext cx="3875847" cy="2083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СВЯЗАННЫЙ С КОНКРЕТНЫМИ ОСТРЫМИ СИТУАЦИЯМИ РАЗОВОГО НЕПРЕДСКАЗУЕМОГО ХАРАКТЕРА</a:t>
          </a:r>
          <a:endParaRPr lang="ru-RU" sz="1600" kern="1200" dirty="0"/>
        </a:p>
      </dsp:txBody>
      <dsp:txXfrm>
        <a:off x="5332520" y="305145"/>
        <a:ext cx="2740637" cy="1473368"/>
      </dsp:txXfrm>
    </dsp:sp>
    <dsp:sp modelId="{67AE757B-DFBE-4C7B-BD17-09C5748CA3E8}">
      <dsp:nvSpPr>
        <dsp:cNvPr id="0" name=""/>
        <dsp:cNvSpPr/>
      </dsp:nvSpPr>
      <dsp:spPr>
        <a:xfrm>
          <a:off x="-2" y="-49799"/>
          <a:ext cx="8640767" cy="385360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F1AB1-162A-4099-9EEC-3F80776685FA}">
      <dsp:nvSpPr>
        <dsp:cNvPr id="0" name=""/>
        <dsp:cNvSpPr/>
      </dsp:nvSpPr>
      <dsp:spPr>
        <a:xfrm>
          <a:off x="6532646" y="4108258"/>
          <a:ext cx="91440" cy="303538"/>
        </a:xfrm>
        <a:custGeom>
          <a:avLst/>
          <a:gdLst/>
          <a:ahLst/>
          <a:cxnLst/>
          <a:rect l="0" t="0" r="0" b="0"/>
          <a:pathLst>
            <a:path>
              <a:moveTo>
                <a:pt x="61443" y="0"/>
              </a:moveTo>
              <a:lnTo>
                <a:pt x="61443" y="204515"/>
              </a:lnTo>
              <a:lnTo>
                <a:pt x="45720" y="204515"/>
              </a:lnTo>
              <a:lnTo>
                <a:pt x="45720" y="3035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488E5-2067-4886-9479-E534A0F20505}">
      <dsp:nvSpPr>
        <dsp:cNvPr id="0" name=""/>
        <dsp:cNvSpPr/>
      </dsp:nvSpPr>
      <dsp:spPr>
        <a:xfrm>
          <a:off x="6548369" y="2475660"/>
          <a:ext cx="91440" cy="349883"/>
        </a:xfrm>
        <a:custGeom>
          <a:avLst/>
          <a:gdLst/>
          <a:ahLst/>
          <a:cxnLst/>
          <a:rect l="0" t="0" r="0" b="0"/>
          <a:pathLst>
            <a:path>
              <a:moveTo>
                <a:pt x="113777" y="0"/>
              </a:moveTo>
              <a:lnTo>
                <a:pt x="113777" y="250860"/>
              </a:lnTo>
              <a:lnTo>
                <a:pt x="45720" y="250860"/>
              </a:lnTo>
              <a:lnTo>
                <a:pt x="45720" y="349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ED844-E7D5-49E8-B270-402F07D686F6}">
      <dsp:nvSpPr>
        <dsp:cNvPr id="0" name=""/>
        <dsp:cNvSpPr/>
      </dsp:nvSpPr>
      <dsp:spPr>
        <a:xfrm>
          <a:off x="6616427" y="1504596"/>
          <a:ext cx="91440" cy="291021"/>
        </a:xfrm>
        <a:custGeom>
          <a:avLst/>
          <a:gdLst/>
          <a:ahLst/>
          <a:cxnLst/>
          <a:rect l="0" t="0" r="0" b="0"/>
          <a:pathLst>
            <a:path>
              <a:moveTo>
                <a:pt x="113670" y="0"/>
              </a:moveTo>
              <a:lnTo>
                <a:pt x="113670" y="191998"/>
              </a:lnTo>
              <a:lnTo>
                <a:pt x="45720" y="191998"/>
              </a:lnTo>
              <a:lnTo>
                <a:pt x="45720" y="2910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D04D2-588E-431B-A0B1-23B133BE7DE6}">
      <dsp:nvSpPr>
        <dsp:cNvPr id="0" name=""/>
        <dsp:cNvSpPr/>
      </dsp:nvSpPr>
      <dsp:spPr>
        <a:xfrm>
          <a:off x="4831100" y="649375"/>
          <a:ext cx="1898998" cy="387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484"/>
              </a:lnTo>
              <a:lnTo>
                <a:pt x="1898998" y="288484"/>
              </a:lnTo>
              <a:lnTo>
                <a:pt x="1898998" y="387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99460-B4D8-4DB1-A1D1-4BC946FBDF03}">
      <dsp:nvSpPr>
        <dsp:cNvPr id="0" name=""/>
        <dsp:cNvSpPr/>
      </dsp:nvSpPr>
      <dsp:spPr>
        <a:xfrm>
          <a:off x="2654756" y="1448198"/>
          <a:ext cx="983577" cy="497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620"/>
              </a:lnTo>
              <a:lnTo>
                <a:pt x="983577" y="398620"/>
              </a:lnTo>
              <a:lnTo>
                <a:pt x="983577" y="4976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81A94-91BF-48B5-B6AF-47EE54DA4994}">
      <dsp:nvSpPr>
        <dsp:cNvPr id="0" name=""/>
        <dsp:cNvSpPr/>
      </dsp:nvSpPr>
      <dsp:spPr>
        <a:xfrm>
          <a:off x="1066372" y="4100598"/>
          <a:ext cx="711201" cy="374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201"/>
              </a:lnTo>
              <a:lnTo>
                <a:pt x="711201" y="275201"/>
              </a:lnTo>
              <a:lnTo>
                <a:pt x="711201" y="3742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0C5F3-4A3C-42AF-A448-7BAD409D789B}">
      <dsp:nvSpPr>
        <dsp:cNvPr id="0" name=""/>
        <dsp:cNvSpPr/>
      </dsp:nvSpPr>
      <dsp:spPr>
        <a:xfrm>
          <a:off x="1066372" y="1448198"/>
          <a:ext cx="1588384" cy="505448"/>
        </a:xfrm>
        <a:custGeom>
          <a:avLst/>
          <a:gdLst/>
          <a:ahLst/>
          <a:cxnLst/>
          <a:rect l="0" t="0" r="0" b="0"/>
          <a:pathLst>
            <a:path>
              <a:moveTo>
                <a:pt x="1588384" y="0"/>
              </a:moveTo>
              <a:lnTo>
                <a:pt x="1588384" y="406425"/>
              </a:lnTo>
              <a:lnTo>
                <a:pt x="0" y="406425"/>
              </a:lnTo>
              <a:lnTo>
                <a:pt x="0" y="5054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4200E-0BD7-48CA-BF84-C8320C561155}">
      <dsp:nvSpPr>
        <dsp:cNvPr id="0" name=""/>
        <dsp:cNvSpPr/>
      </dsp:nvSpPr>
      <dsp:spPr>
        <a:xfrm>
          <a:off x="2654756" y="649375"/>
          <a:ext cx="2176343" cy="373844"/>
        </a:xfrm>
        <a:custGeom>
          <a:avLst/>
          <a:gdLst/>
          <a:ahLst/>
          <a:cxnLst/>
          <a:rect l="0" t="0" r="0" b="0"/>
          <a:pathLst>
            <a:path>
              <a:moveTo>
                <a:pt x="2176343" y="0"/>
              </a:moveTo>
              <a:lnTo>
                <a:pt x="2176343" y="274821"/>
              </a:lnTo>
              <a:lnTo>
                <a:pt x="0" y="274821"/>
              </a:lnTo>
              <a:lnTo>
                <a:pt x="0" y="373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E740A9-4042-45A6-8FF7-C3A98DBA3E54}">
      <dsp:nvSpPr>
        <dsp:cNvPr id="0" name=""/>
        <dsp:cNvSpPr/>
      </dsp:nvSpPr>
      <dsp:spPr>
        <a:xfrm>
          <a:off x="1843889" y="55555"/>
          <a:ext cx="5974422" cy="593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1EDE4-0BA8-4E52-914E-5DA386D73326}">
      <dsp:nvSpPr>
        <dsp:cNvPr id="0" name=""/>
        <dsp:cNvSpPr/>
      </dsp:nvSpPr>
      <dsp:spPr>
        <a:xfrm>
          <a:off x="1962657" y="168385"/>
          <a:ext cx="5974422" cy="593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</a:rPr>
            <a:t>Направления работы проекта</a:t>
          </a:r>
          <a:endParaRPr lang="ru-RU" sz="2800" b="1" kern="1200" dirty="0">
            <a:solidFill>
              <a:srgbClr val="FF0000"/>
            </a:solidFill>
          </a:endParaRPr>
        </a:p>
      </dsp:txBody>
      <dsp:txXfrm>
        <a:off x="1980049" y="185777"/>
        <a:ext cx="5939638" cy="559035"/>
      </dsp:txXfrm>
    </dsp:sp>
    <dsp:sp modelId="{E5AC2E4C-5B65-4830-9EF4-4949CDE1E3E0}">
      <dsp:nvSpPr>
        <dsp:cNvPr id="0" name=""/>
        <dsp:cNvSpPr/>
      </dsp:nvSpPr>
      <dsp:spPr>
        <a:xfrm>
          <a:off x="1557282" y="1023219"/>
          <a:ext cx="2194948" cy="424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A8480-EDA0-437A-BA88-9572A2F2A892}">
      <dsp:nvSpPr>
        <dsp:cNvPr id="0" name=""/>
        <dsp:cNvSpPr/>
      </dsp:nvSpPr>
      <dsp:spPr>
        <a:xfrm>
          <a:off x="1676050" y="1136049"/>
          <a:ext cx="2194948" cy="424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/>
              </a:solidFill>
            </a:rPr>
            <a:t>ЦГ ДЕТИ</a:t>
          </a:r>
          <a:endParaRPr lang="ru-RU" sz="1800" b="1" kern="1200" dirty="0">
            <a:solidFill>
              <a:schemeClr val="accent2"/>
            </a:solidFill>
          </a:endParaRPr>
        </a:p>
      </dsp:txBody>
      <dsp:txXfrm>
        <a:off x="1688497" y="1148496"/>
        <a:ext cx="2170054" cy="400084"/>
      </dsp:txXfrm>
    </dsp:sp>
    <dsp:sp modelId="{D19627A4-4D37-41AA-9F14-3D5A3313F464}">
      <dsp:nvSpPr>
        <dsp:cNvPr id="0" name=""/>
        <dsp:cNvSpPr/>
      </dsp:nvSpPr>
      <dsp:spPr>
        <a:xfrm>
          <a:off x="19323" y="1953646"/>
          <a:ext cx="2094096" cy="2146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7697C-932A-4977-92FC-90B27FB8363B}">
      <dsp:nvSpPr>
        <dsp:cNvPr id="0" name=""/>
        <dsp:cNvSpPr/>
      </dsp:nvSpPr>
      <dsp:spPr>
        <a:xfrm>
          <a:off x="138091" y="2066476"/>
          <a:ext cx="2094096" cy="2146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Индивидуальная работа с детьми: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Терапевтическое интервью,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Индивидуальные и групповые  занятия по проработке травматического опыта</a:t>
          </a:r>
          <a:endParaRPr lang="ru-RU" sz="1600" kern="1200" dirty="0"/>
        </a:p>
      </dsp:txBody>
      <dsp:txXfrm>
        <a:off x="199425" y="2127810"/>
        <a:ext cx="1971428" cy="2024283"/>
      </dsp:txXfrm>
    </dsp:sp>
    <dsp:sp modelId="{9D64BA59-FB5C-407D-A830-B124B8F1947F}">
      <dsp:nvSpPr>
        <dsp:cNvPr id="0" name=""/>
        <dsp:cNvSpPr/>
      </dsp:nvSpPr>
      <dsp:spPr>
        <a:xfrm>
          <a:off x="1515" y="4474822"/>
          <a:ext cx="3552115" cy="9105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1198A-E340-488C-BB66-384FD8C112BD}">
      <dsp:nvSpPr>
        <dsp:cNvPr id="0" name=""/>
        <dsp:cNvSpPr/>
      </dsp:nvSpPr>
      <dsp:spPr>
        <a:xfrm>
          <a:off x="120283" y="4587652"/>
          <a:ext cx="3552115" cy="910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Рекомендации для воспитателей ребенка о взаимодействии с ним, воспитании и поддержке </a:t>
          </a:r>
          <a:endParaRPr lang="ru-RU" sz="1600" kern="1200" dirty="0"/>
        </a:p>
      </dsp:txBody>
      <dsp:txXfrm>
        <a:off x="146953" y="4614322"/>
        <a:ext cx="3498775" cy="857257"/>
      </dsp:txXfrm>
    </dsp:sp>
    <dsp:sp modelId="{F2839035-EE65-46C5-9DD6-9DE313DB21B9}">
      <dsp:nvSpPr>
        <dsp:cNvPr id="0" name=""/>
        <dsp:cNvSpPr/>
      </dsp:nvSpPr>
      <dsp:spPr>
        <a:xfrm>
          <a:off x="2513559" y="1945841"/>
          <a:ext cx="2249548" cy="2259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4A45F-A1B6-45C7-8C38-56630584A796}">
      <dsp:nvSpPr>
        <dsp:cNvPr id="0" name=""/>
        <dsp:cNvSpPr/>
      </dsp:nvSpPr>
      <dsp:spPr>
        <a:xfrm>
          <a:off x="2632328" y="2058670"/>
          <a:ext cx="2249548" cy="22591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Групповые занятия с детьми по проработке травматического опыта, развитию навыков управления эмоциями, снижения агрессии, формирования чувства защищенности </a:t>
          </a:r>
          <a:endParaRPr lang="ru-RU" sz="1600" kern="1200" dirty="0"/>
        </a:p>
      </dsp:txBody>
      <dsp:txXfrm>
        <a:off x="2698215" y="2124557"/>
        <a:ext cx="2117774" cy="2127403"/>
      </dsp:txXfrm>
    </dsp:sp>
    <dsp:sp modelId="{22B50752-BDF1-4A1E-A4CD-3DF903CFA31F}">
      <dsp:nvSpPr>
        <dsp:cNvPr id="0" name=""/>
        <dsp:cNvSpPr/>
      </dsp:nvSpPr>
      <dsp:spPr>
        <a:xfrm>
          <a:off x="5379585" y="1036883"/>
          <a:ext cx="2701025" cy="46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4E5DC-A485-404D-BC60-036293A7990F}">
      <dsp:nvSpPr>
        <dsp:cNvPr id="0" name=""/>
        <dsp:cNvSpPr/>
      </dsp:nvSpPr>
      <dsp:spPr>
        <a:xfrm>
          <a:off x="5498353" y="1149712"/>
          <a:ext cx="2701025" cy="46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2"/>
              </a:solidFill>
            </a:rPr>
            <a:t>ЦГ СПЕЦИАЛИСТЫ</a:t>
          </a:r>
          <a:endParaRPr lang="ru-RU" sz="1800" b="1" kern="1200" dirty="0">
            <a:solidFill>
              <a:schemeClr val="accent2"/>
            </a:solidFill>
          </a:endParaRPr>
        </a:p>
      </dsp:txBody>
      <dsp:txXfrm>
        <a:off x="5512052" y="1163411"/>
        <a:ext cx="2673627" cy="440315"/>
      </dsp:txXfrm>
    </dsp:sp>
    <dsp:sp modelId="{33B6DB06-D8EA-4602-9BCC-009F8A746A23}">
      <dsp:nvSpPr>
        <dsp:cNvPr id="0" name=""/>
        <dsp:cNvSpPr/>
      </dsp:nvSpPr>
      <dsp:spPr>
        <a:xfrm>
          <a:off x="5380579" y="1795618"/>
          <a:ext cx="2563136" cy="680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ED3C9-D359-47F8-8DB2-22213B7B706C}">
      <dsp:nvSpPr>
        <dsp:cNvPr id="0" name=""/>
        <dsp:cNvSpPr/>
      </dsp:nvSpPr>
      <dsp:spPr>
        <a:xfrm>
          <a:off x="5499347" y="1908447"/>
          <a:ext cx="2563136" cy="680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Обучение специалистов (2 сессии)</a:t>
          </a:r>
          <a:endParaRPr lang="ru-RU" sz="1600" kern="1200" dirty="0"/>
        </a:p>
      </dsp:txBody>
      <dsp:txXfrm>
        <a:off x="5519265" y="1928365"/>
        <a:ext cx="2523300" cy="640206"/>
      </dsp:txXfrm>
    </dsp:sp>
    <dsp:sp modelId="{C3AC0EC1-16E6-415B-9323-F9747D330841}">
      <dsp:nvSpPr>
        <dsp:cNvPr id="0" name=""/>
        <dsp:cNvSpPr/>
      </dsp:nvSpPr>
      <dsp:spPr>
        <a:xfrm>
          <a:off x="5382701" y="2825544"/>
          <a:ext cx="2422777" cy="1282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85F85-71D5-4526-B429-FB27240B4AB5}">
      <dsp:nvSpPr>
        <dsp:cNvPr id="0" name=""/>
        <dsp:cNvSpPr/>
      </dsp:nvSpPr>
      <dsp:spPr>
        <a:xfrm>
          <a:off x="5501469" y="2938374"/>
          <a:ext cx="2422777" cy="1282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Обеспечение методическими разработками: схема интервью, программа </a:t>
          </a:r>
          <a:r>
            <a:rPr lang="ru-RU" sz="1600" kern="1200" dirty="0" err="1" smtClean="0"/>
            <a:t>тренинговых</a:t>
          </a:r>
          <a:r>
            <a:rPr lang="ru-RU" sz="1600" kern="1200" dirty="0" smtClean="0"/>
            <a:t> занятий</a:t>
          </a:r>
          <a:endParaRPr lang="ru-RU" sz="1600" kern="1200" dirty="0"/>
        </a:p>
      </dsp:txBody>
      <dsp:txXfrm>
        <a:off x="5539038" y="2975943"/>
        <a:ext cx="2347639" cy="1207575"/>
      </dsp:txXfrm>
    </dsp:sp>
    <dsp:sp modelId="{8B50EEF5-D6D6-41C3-AA6A-E3B7F8EF3180}">
      <dsp:nvSpPr>
        <dsp:cNvPr id="0" name=""/>
        <dsp:cNvSpPr/>
      </dsp:nvSpPr>
      <dsp:spPr>
        <a:xfrm>
          <a:off x="5453442" y="4411796"/>
          <a:ext cx="2249848" cy="915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D80BD-00B7-4385-8A55-17FCD272CAD6}">
      <dsp:nvSpPr>
        <dsp:cNvPr id="0" name=""/>
        <dsp:cNvSpPr/>
      </dsp:nvSpPr>
      <dsp:spPr>
        <a:xfrm>
          <a:off x="5572210" y="4524626"/>
          <a:ext cx="2249848" cy="915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Методическая и </a:t>
          </a:r>
          <a:r>
            <a:rPr lang="ru-RU" sz="1600" kern="1200" dirty="0" err="1" smtClean="0"/>
            <a:t>супервизорская</a:t>
          </a:r>
          <a:r>
            <a:rPr lang="ru-RU" sz="1600" kern="1200" dirty="0" smtClean="0"/>
            <a:t> поддержка</a:t>
          </a:r>
          <a:endParaRPr lang="ru-RU" sz="1600" kern="1200" dirty="0"/>
        </a:p>
      </dsp:txBody>
      <dsp:txXfrm>
        <a:off x="5599014" y="4551430"/>
        <a:ext cx="2196240" cy="861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AB31F-4E91-4DE1-90C6-CB8B0F80131A}">
      <dsp:nvSpPr>
        <dsp:cNvPr id="0" name=""/>
        <dsp:cNvSpPr/>
      </dsp:nvSpPr>
      <dsp:spPr>
        <a:xfrm rot="5400000">
          <a:off x="2396192" y="-842712"/>
          <a:ext cx="5400199" cy="70860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Развитие профессиональных компетенций в работе с темой  «жестокого обращение с детьми», понимание его влияния и последствий на личностное и психическое развитие ребенка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Понимание особенностей построения отношений и навыков общения с детьми, пережившими опыт жестокого обращения и пренебрежения нуждами в семье, развитие навыков создания поддерживающей среды для таких детей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Развитие навыков  проведения терапевтической беседы с ребенком о пережитом травматическом опыте жестокого обращения, об отношении к кровной семье и опыте ее потери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Развитие умений и навыков  проведения групповых реабилитационных занятий для детей, пострадавших от жестокого обращения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Понимание особенностей индивидуальной реабилитационной работы с детьми, пережившими опыт жестокого обращения в семье и особенностей их семейного устройства </a:t>
          </a:r>
          <a:endParaRPr lang="ru-RU" sz="1800" b="1" kern="1200" dirty="0"/>
        </a:p>
      </dsp:txBody>
      <dsp:txXfrm rot="-5400000">
        <a:off x="1553279" y="263817"/>
        <a:ext cx="6822409" cy="4872967"/>
      </dsp:txXfrm>
    </dsp:sp>
    <dsp:sp modelId="{8897F63F-2228-42D8-9786-8256CE9462E4}">
      <dsp:nvSpPr>
        <dsp:cNvPr id="0" name=""/>
        <dsp:cNvSpPr/>
      </dsp:nvSpPr>
      <dsp:spPr>
        <a:xfrm>
          <a:off x="1655" y="15189"/>
          <a:ext cx="1551623" cy="5370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2"/>
              </a:solidFill>
            </a:rPr>
            <a:t>Специалисты</a:t>
          </a:r>
          <a:endParaRPr lang="ru-RU" sz="2400" b="1" kern="1200" dirty="0">
            <a:solidFill>
              <a:schemeClr val="accent2"/>
            </a:solidFill>
          </a:endParaRPr>
        </a:p>
      </dsp:txBody>
      <dsp:txXfrm>
        <a:off x="77399" y="90933"/>
        <a:ext cx="1400135" cy="5218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AA87F-6A59-48DD-8262-5549006F7F9C}">
      <dsp:nvSpPr>
        <dsp:cNvPr id="0" name=""/>
        <dsp:cNvSpPr/>
      </dsp:nvSpPr>
      <dsp:spPr>
        <a:xfrm rot="5400000">
          <a:off x="2365996" y="-939750"/>
          <a:ext cx="5266010" cy="72801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Возможность проговорить свои переживания, получить поддержку, снизить напряжение (чувства вины, злости и т.д.), связанное с опытом жестокого обращения в семье и потерей семьи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Овладение навыками распознавания и управления своими эмоциями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Развитие коммуникативных навыков, улучшение взаимодействия с окружающими людьми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Формирование новых моделей поведения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smtClean="0"/>
            <a:t>Укрепление самооценки, снижение тревожности, расширение базовой основы формирования доверия к миру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 Восстановление семейной истории и переосмысление ее опыта, укрепление мотивации к семейному устройству </a:t>
          </a:r>
          <a:endParaRPr lang="ru-RU" sz="2000" b="1" kern="1200" dirty="0"/>
        </a:p>
      </dsp:txBody>
      <dsp:txXfrm rot="-5400000">
        <a:off x="1358951" y="324360"/>
        <a:ext cx="7023036" cy="4751880"/>
      </dsp:txXfrm>
    </dsp:sp>
    <dsp:sp modelId="{D109C69E-3677-44EB-A2E6-11A7A309FB74}">
      <dsp:nvSpPr>
        <dsp:cNvPr id="0" name=""/>
        <dsp:cNvSpPr/>
      </dsp:nvSpPr>
      <dsp:spPr>
        <a:xfrm>
          <a:off x="1763" y="72020"/>
          <a:ext cx="1357043" cy="5249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2"/>
              </a:solidFill>
            </a:rPr>
            <a:t>Дети</a:t>
          </a:r>
          <a:endParaRPr lang="ru-RU" sz="2400" b="1" kern="1200" dirty="0">
            <a:solidFill>
              <a:schemeClr val="accent2"/>
            </a:solidFill>
          </a:endParaRPr>
        </a:p>
      </dsp:txBody>
      <dsp:txXfrm>
        <a:off x="68008" y="138265"/>
        <a:ext cx="1224553" cy="51167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6E34A-98DD-4EC1-88FF-2BC0C7B73437}">
      <dsp:nvSpPr>
        <dsp:cNvPr id="0" name=""/>
        <dsp:cNvSpPr/>
      </dsp:nvSpPr>
      <dsp:spPr>
        <a:xfrm rot="5400000">
          <a:off x="2422000" y="-765612"/>
          <a:ext cx="4896545" cy="6715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Повышение качества помощи детям, оставшимся без попечения родителей, пережившим насилие и жестокое обращение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Создание в учреждении условий (средовых, кадровых, организационных, материальных) для профессиональной терапевтической поддержки детей, пострадавших от жестокого обращения в семье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Оптимизация индивидуальной работы с воспитанниками: разработки индивидуального плана воспитания и семейного устройства детей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Повышение профессиональной квалификации специалистов учреждения по месту работы</a:t>
          </a:r>
          <a:endParaRPr lang="ru-RU" sz="2000" b="1" kern="1200" dirty="0"/>
        </a:p>
      </dsp:txBody>
      <dsp:txXfrm rot="-5400000">
        <a:off x="1512373" y="383045"/>
        <a:ext cx="6476770" cy="4418485"/>
      </dsp:txXfrm>
    </dsp:sp>
    <dsp:sp modelId="{4E328244-292F-4039-AEE1-3870C3FDBAC3}">
      <dsp:nvSpPr>
        <dsp:cNvPr id="0" name=""/>
        <dsp:cNvSpPr/>
      </dsp:nvSpPr>
      <dsp:spPr>
        <a:xfrm>
          <a:off x="1426" y="2531"/>
          <a:ext cx="1510947" cy="5179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2"/>
              </a:solidFill>
            </a:rPr>
            <a:t>Учреждение</a:t>
          </a:r>
          <a:endParaRPr lang="ru-RU" sz="2400" b="1" kern="1200" dirty="0">
            <a:solidFill>
              <a:schemeClr val="accent2"/>
            </a:solidFill>
          </a:endParaRPr>
        </a:p>
      </dsp:txBody>
      <dsp:txXfrm>
        <a:off x="75184" y="76289"/>
        <a:ext cx="1363431" cy="5031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025397-204B-4A51-8865-791EC5EAB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7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66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516D8A8-46FC-451D-B5E1-85DF70C5B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975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AF8EA-E08F-4478-9F73-AE5FAB16CB11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800" dirty="0" smtClean="0">
              <a:latin typeface="Arial" pitchFamily="34" charset="0"/>
            </a:endParaRPr>
          </a:p>
        </p:txBody>
      </p:sp>
      <p:sp>
        <p:nvSpPr>
          <p:cNvPr id="73732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B1A853-9A42-4983-B0B8-0A16262C93D3}" type="slidenum">
              <a:rPr lang="ru-RU" sz="1200" b="0"/>
              <a:pPr algn="r"/>
              <a:t>10</a:t>
            </a:fld>
            <a:endParaRPr lang="ru-RU" sz="1200"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latin typeface="Arial" pitchFamily="34" charset="0"/>
            </a:endParaRPr>
          </a:p>
        </p:txBody>
      </p:sp>
      <p:sp>
        <p:nvSpPr>
          <p:cNvPr id="76804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8F63D9-D267-4DDF-8F56-6849CA896ECB}" type="slidenum">
              <a:rPr lang="ru-RU" sz="1200" b="0"/>
              <a:pPr algn="r"/>
              <a:t>11</a:t>
            </a:fld>
            <a:endParaRPr lang="ru-RU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20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05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02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FE6A7-3D49-42DA-8AF6-E984D7EE82E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467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FE6A7-3D49-42DA-8AF6-E984D7EE82E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34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 txBox="1">
            <a:spLocks noGrp="1" noChangeArrowheads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517F0F-4096-47D0-8C6F-409BD8190DCA}" type="slidenum">
              <a:rPr lang="ru-RU" sz="1200" b="0"/>
              <a:pPr algn="r"/>
              <a:t>2</a:t>
            </a:fld>
            <a:endParaRPr lang="ru-RU" sz="1200" b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FE6A7-3D49-42DA-8AF6-E984D7EE82EA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3426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270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4487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5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 txBox="1">
            <a:spLocks noGrp="1" noChangeArrowheads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5CFD12-2C92-4E48-A378-0A9F63BA28BF}" type="slidenum">
              <a:rPr lang="ru-RU" altLang="ru-RU" sz="1200" b="0"/>
              <a:pPr algn="r"/>
              <a:t>3</a:t>
            </a:fld>
            <a:endParaRPr lang="ru-RU" altLang="ru-RU" sz="1200" b="0"/>
          </a:p>
        </p:txBody>
      </p:sp>
      <p:sp>
        <p:nvSpPr>
          <p:cNvPr id="6349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3493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A0A50D-0383-4C2A-AF87-D6BEABD3FDA9}" type="slidenum">
              <a:rPr lang="ru-RU" altLang="ru-RU" sz="1200" b="0"/>
              <a:pPr algn="r"/>
              <a:t>3</a:t>
            </a:fld>
            <a:endParaRPr lang="ru-RU" altLang="ru-RU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64516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49F5FD-7E49-4370-BC63-75E032BB37C3}" type="slidenum">
              <a:rPr lang="ru-RU" sz="1200" b="0"/>
              <a:pPr algn="r"/>
              <a:t>4</a:t>
            </a:fld>
            <a:endParaRPr lang="ru-RU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800" dirty="0" smtClean="0">
              <a:latin typeface="Arial" pitchFamily="34" charset="0"/>
            </a:endParaRPr>
          </a:p>
        </p:txBody>
      </p:sp>
      <p:sp>
        <p:nvSpPr>
          <p:cNvPr id="73732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B1A853-9A42-4983-B0B8-0A16262C93D3}" type="slidenum">
              <a:rPr lang="ru-RU" sz="1200" b="0"/>
              <a:pPr algn="r"/>
              <a:t>5</a:t>
            </a:fld>
            <a:endParaRPr lang="ru-RU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173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6D8A8-46FC-451D-B5E1-85DF70C5BC0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762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800" dirty="0" smtClean="0">
              <a:latin typeface="Arial" pitchFamily="34" charset="0"/>
            </a:endParaRPr>
          </a:p>
        </p:txBody>
      </p:sp>
      <p:sp>
        <p:nvSpPr>
          <p:cNvPr id="73732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B1A853-9A42-4983-B0B8-0A16262C93D3}" type="slidenum">
              <a:rPr lang="ru-RU" sz="1200" b="0"/>
              <a:pPr algn="r"/>
              <a:t>8</a:t>
            </a:fld>
            <a:endParaRPr lang="ru-RU" sz="1200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800" dirty="0" smtClean="0">
              <a:latin typeface="Arial" pitchFamily="34" charset="0"/>
            </a:endParaRPr>
          </a:p>
        </p:txBody>
      </p:sp>
      <p:sp>
        <p:nvSpPr>
          <p:cNvPr id="73732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B1A853-9A42-4983-B0B8-0A16262C93D3}" type="slidenum">
              <a:rPr lang="ru-RU" sz="1200" b="0"/>
              <a:pPr algn="r"/>
              <a:t>9</a:t>
            </a:fld>
            <a:endParaRPr lang="ru-RU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4"/>
          <p:cNvSpPr txBox="1">
            <a:spLocks noChangeArrowheads="1"/>
          </p:cNvSpPr>
          <p:nvPr userDrawn="1"/>
        </p:nvSpPr>
        <p:spPr bwMode="auto">
          <a:xfrm>
            <a:off x="1619250" y="404813"/>
            <a:ext cx="667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>
                <a:solidFill>
                  <a:srgbClr val="A28A00"/>
                </a:solidFill>
              </a:rPr>
              <a:t>Национальный фонд защиты детей от жестокого обращения</a:t>
            </a:r>
          </a:p>
        </p:txBody>
      </p:sp>
      <p:pic>
        <p:nvPicPr>
          <p:cNvPr id="5" name="Picture 1026" descr="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88913"/>
            <a:ext cx="6461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4300" y="4149725"/>
            <a:ext cx="4824413" cy="13668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A28A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spcBef>
                <a:spcPct val="0"/>
              </a:spcBef>
              <a:tabLst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83DE172-5CF2-4B8F-B15B-4475404FF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7691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349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A1C7C2DA-CEF3-4649-88D3-510318FB954A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689600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689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849D94D3-8C7E-4AA9-A8EB-C7772A8EFAC8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7691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56222DE4-7B32-4A37-B394-DB3E2B583379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A29249CD-DD2A-4172-A2C9-7B90A9F10EDB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7691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7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E6958E54-7D82-43C4-95BC-C1FEB8EE76F4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F48D861D-C904-4EF0-8D68-A981808B18CB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7691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8C48D149-292C-445A-8C44-22DCC4F26A6E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-324544" y="6165304"/>
            <a:ext cx="1548160" cy="2160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/>
              <a:t>	       </a:t>
            </a:r>
            <a:r>
              <a:rPr lang="ru-RU" sz="1000" dirty="0" smtClean="0"/>
              <a:t>Слайд </a:t>
            </a:r>
            <a:fld id="{F9FB0CF2-3126-4BBB-9947-5C62729685E9}" type="slidenum">
              <a:rPr lang="ru-RU" sz="1000" smtClean="0"/>
              <a:pPr algn="ctr">
                <a:defRPr/>
              </a:pPr>
              <a:t>‹#›</a:t>
            </a:fld>
            <a:endParaRPr lang="ru-RU" sz="1000" dirty="0"/>
          </a:p>
        </p:txBody>
      </p:sp>
    </p:spTree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3B25D7D7-9B4A-4512-B14A-0BC78AED53FB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828675" y="6092825"/>
            <a:ext cx="82804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	       </a:t>
            </a:r>
            <a:r>
              <a:rPr lang="ru-RU" sz="1000" b="1"/>
              <a:t>Слайд </a:t>
            </a:r>
            <a:fld id="{C59B4DDC-AAE1-4BE3-8D66-161C056F0B09}" type="slidenum">
              <a:rPr lang="ru-RU" sz="1000" b="1"/>
              <a:pPr>
                <a:defRPr/>
              </a:pPr>
              <a:t>‹#›</a:t>
            </a:fld>
            <a:endParaRPr lang="ru-RU" sz="1000" b="1"/>
          </a:p>
        </p:txBody>
      </p:sp>
    </p:spTree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strips dir="ld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A28A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D15E2-4280-4BE5-A196-F241EA632B2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D74AB-9FB7-4229-B12A-FC308ED15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nfpcc.r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sirotstvo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nfpcc-bi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276250"/>
            <a:ext cx="3329491" cy="1008111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2555776" y="4869160"/>
            <a:ext cx="4680520" cy="628727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sx="1000" sy="1000" algn="bl" rotWithShape="0">
              <a:prstClr val="black"/>
            </a:outerShdw>
          </a:effectLst>
        </p:spPr>
        <p:txBody>
          <a:bodyPr>
            <a:normAutofit/>
          </a:bodyPr>
          <a:lstStyle/>
          <a:p>
            <a:pPr marR="0" lvl="0" algn="ctr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1900" i="0" u="none" strike="noStrike" kern="0" cap="none" spc="0" normalizeH="0" noProof="0" dirty="0" smtClean="0">
                <a:ln>
                  <a:noFill/>
                </a:ln>
                <a:solidFill>
                  <a:srgbClr val="996600"/>
                </a:solidFill>
                <a:uLnTx/>
                <a:uFillTx/>
                <a:latin typeface="+mj-lt"/>
                <a:cs typeface="Calibri" pitchFamily="34" charset="0"/>
              </a:rPr>
              <a:t>Мартынова М.С., советник фонда</a:t>
            </a:r>
          </a:p>
          <a:p>
            <a:pPr marR="0" lvl="0" algn="ctr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b="0" i="0" u="none" strike="noStrike" kern="0" cap="none" spc="0" normalizeH="0" noProof="0" dirty="0">
              <a:ln>
                <a:noFill/>
              </a:ln>
              <a:solidFill>
                <a:srgbClr val="B38F2F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395536" y="1772816"/>
            <a:ext cx="8568952" cy="2592288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sx="1000" sy="1000" algn="bl" rotWithShape="0">
              <a:prstClr val="black"/>
            </a:outerShdw>
          </a:effectLst>
        </p:spPr>
        <p:txBody>
          <a:bodyPr>
            <a:noAutofit/>
          </a:bodyPr>
          <a:lstStyle/>
          <a:p>
            <a:pPr lvl="0" algn="ctr" eaLnBrk="0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ru-RU" sz="2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itchFamily="34" charset="0"/>
              </a:rPr>
              <a:t>РЕАБИЛИТАЦИОННАЯ РАБОТА С ДЕТЬМИ, ПЕРЕЖИВШИМИ ЖЕСТОКОЕ ОБРАЩЕНИЕ</a:t>
            </a:r>
          </a:p>
          <a:p>
            <a:pPr lvl="0" algn="ctr" eaLnBrk="0" hangingPunct="0">
              <a:lnSpc>
                <a:spcPct val="150000"/>
              </a:lnSpc>
              <a:spcBef>
                <a:spcPts val="0"/>
              </a:spcBef>
              <a:defRPr/>
            </a:pPr>
            <a:r>
              <a:rPr lang="ru-RU" sz="2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itchFamily="34" charset="0"/>
              </a:rPr>
              <a:t> В УСЛОВИЯХ ОРГАНИЗАЦИЙ ДЛЯ ДЕТЕЙ, ОСТАВШИХСЯ БЕЗ ПОПЕЧЕНИЯ РОДИТЕЛЕЙ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411760" y="5445224"/>
            <a:ext cx="4824536" cy="648072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sx="1000" sy="1000" algn="bl" rotWithShape="0">
              <a:prstClr val="black"/>
            </a:outerShdw>
          </a:effectLst>
        </p:spPr>
        <p:txBody>
          <a:bodyPr>
            <a:normAutofit/>
          </a:bodyPr>
          <a:lstStyle/>
          <a:p>
            <a:pPr marR="0" lvl="0" algn="ctr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1400" kern="0" dirty="0" smtClean="0">
                <a:solidFill>
                  <a:srgbClr val="996600"/>
                </a:solidFill>
                <a:latin typeface="+mj-lt"/>
                <a:cs typeface="Calibri" pitchFamily="34" charset="0"/>
              </a:rPr>
              <a:t>ВЛАДИВОСТОК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rgbClr val="996600"/>
                </a:solidFill>
                <a:uLnTx/>
                <a:uFillTx/>
                <a:latin typeface="+mj-lt"/>
                <a:cs typeface="Calibri" pitchFamily="34" charset="0"/>
              </a:rPr>
              <a:t>, 31 марта 2016 г.</a:t>
            </a:r>
          </a:p>
          <a:p>
            <a:pPr marR="0" lvl="0" algn="ctr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b="0" i="0" u="none" strike="noStrike" kern="0" cap="none" spc="0" normalizeH="0" noProof="0" dirty="0">
              <a:ln>
                <a:noFill/>
              </a:ln>
              <a:solidFill>
                <a:srgbClr val="B38F2F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1026" descr="shtri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9725" y="332656"/>
            <a:ext cx="1004888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26" descr="shtri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9725" y="173038"/>
            <a:ext cx="1004888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ВИДЫ ОСНОВНЫХ </a:t>
            </a:r>
            <a:b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</a:b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ТРАВМИРУЮЩИХ СИТУАЦИЙ</a:t>
            </a:r>
          </a:p>
        </p:txBody>
      </p:sp>
      <p:sp>
        <p:nvSpPr>
          <p:cNvPr id="29699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316288" cy="51125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/>
            <a:r>
              <a:rPr lang="ru-RU" sz="2000" b="1" dirty="0" smtClean="0"/>
              <a:t>ПОТЕРЯ </a:t>
            </a:r>
            <a:r>
              <a:rPr lang="ru-RU" sz="2000" b="1" dirty="0"/>
              <a:t>РОДНЫХ И БЛИЗКИХ (смерть, развод, отъезд на длительное время, разделение с </a:t>
            </a:r>
            <a:r>
              <a:rPr lang="ru-RU" sz="2000" b="1" dirty="0" err="1"/>
              <a:t>сиблингами</a:t>
            </a:r>
            <a:r>
              <a:rPr lang="ru-RU" sz="2000" b="1" dirty="0"/>
              <a:t>)</a:t>
            </a:r>
            <a:endParaRPr lang="ru-RU" sz="2000" b="1" dirty="0" smtClean="0"/>
          </a:p>
          <a:p>
            <a:pPr lvl="0"/>
            <a:r>
              <a:rPr lang="ru-RU" sz="2000" b="1" dirty="0" smtClean="0"/>
              <a:t>ТЯЖЕЛЫЕ ЗАБОЛЕВАНИЯ И ДЛИТЕЛЬНОЕ НАХОЖДЕНИЕ В БОЛЬНИЦЕ</a:t>
            </a:r>
          </a:p>
          <a:p>
            <a:pPr lvl="0"/>
            <a:r>
              <a:rPr lang="ru-RU" sz="2000" b="1" dirty="0"/>
              <a:t>ВЫНУЖДЕННАЯ СМЕНА МЕСТА ЖИТЕЛЬСТВА (в силу военных конфликтов, природных катастроф, частых переездов семьи и т. п</a:t>
            </a:r>
            <a:r>
              <a:rPr lang="ru-RU" sz="2000" b="1" dirty="0" smtClean="0"/>
              <a:t>.)</a:t>
            </a:r>
          </a:p>
          <a:p>
            <a:pPr lvl="0"/>
            <a:r>
              <a:rPr lang="ru-RU" sz="2000" b="1" dirty="0" smtClean="0"/>
              <a:t>ИЗЪЯТИЕ ИЗ СЕМЬИ </a:t>
            </a:r>
            <a:r>
              <a:rPr lang="ru-RU" sz="2000" b="1" dirty="0"/>
              <a:t>(органами опеки, полиции, др. специалистами</a:t>
            </a:r>
            <a:r>
              <a:rPr lang="ru-RU" sz="2000" b="1" dirty="0" smtClean="0"/>
              <a:t>)</a:t>
            </a:r>
          </a:p>
          <a:p>
            <a:pPr lvl="0"/>
            <a:r>
              <a:rPr lang="ru-RU" sz="2000" b="1" dirty="0" smtClean="0"/>
              <a:t>ВТОРИЧНЫЙ ОТКАЗ</a:t>
            </a:r>
          </a:p>
          <a:p>
            <a:pPr lvl="0"/>
            <a:endParaRPr lang="ru-RU" sz="1600" dirty="0"/>
          </a:p>
          <a:p>
            <a:pPr marL="72000" indent="0" algn="ctr">
              <a:buFontTx/>
              <a:buNone/>
            </a:pPr>
            <a:endParaRPr lang="ru-RU" sz="1600" dirty="0" smtClean="0"/>
          </a:p>
          <a:p>
            <a:pPr lvl="0"/>
            <a:endParaRPr lang="ru-RU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12776"/>
            <a:ext cx="4172272" cy="46805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1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8630" cy="4924425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ru-RU" sz="2400" b="1" dirty="0" smtClean="0"/>
              <a:t>Цель:</a:t>
            </a:r>
          </a:p>
          <a:p>
            <a:pPr>
              <a:buFontTx/>
              <a:buNone/>
            </a:pPr>
            <a:r>
              <a:rPr lang="ru-RU" sz="2400" dirty="0" smtClean="0"/>
              <a:t>    отработка </a:t>
            </a:r>
            <a:r>
              <a:rPr lang="ru-RU" sz="2400" dirty="0"/>
              <a:t>травматического опыта и помощь ребенку в преодолении когнитивных и эмоциональных </a:t>
            </a:r>
            <a:r>
              <a:rPr lang="ru-RU" sz="2400" dirty="0" smtClean="0"/>
              <a:t>искажений, </a:t>
            </a:r>
            <a:r>
              <a:rPr lang="ru-RU" sz="2400" dirty="0"/>
              <a:t>и обусловленных ими поведенческих нарушений</a:t>
            </a:r>
            <a:endParaRPr lang="ru-RU" sz="2400" dirty="0" smtClean="0"/>
          </a:p>
          <a:p>
            <a:pPr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r>
              <a:rPr lang="ru-RU" sz="2400" b="1" dirty="0" smtClean="0"/>
              <a:t>Этапы:</a:t>
            </a:r>
          </a:p>
          <a:p>
            <a:r>
              <a:rPr lang="ru-RU" sz="2400" dirty="0" smtClean="0"/>
              <a:t>Сбор и структурирование информации об опыте </a:t>
            </a:r>
            <a:r>
              <a:rPr lang="ru-RU" sz="2400" dirty="0" err="1" smtClean="0"/>
              <a:t>травматизации</a:t>
            </a:r>
            <a:endParaRPr lang="ru-RU" sz="2400" dirty="0" smtClean="0"/>
          </a:p>
          <a:p>
            <a:r>
              <a:rPr lang="ru-RU" sz="2400" dirty="0" smtClean="0"/>
              <a:t>Подготовительный </a:t>
            </a:r>
            <a:r>
              <a:rPr lang="ru-RU" sz="2400" dirty="0"/>
              <a:t>период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Период </a:t>
            </a:r>
            <a:r>
              <a:rPr lang="ru-RU" sz="2400" dirty="0"/>
              <a:t>проработки </a:t>
            </a:r>
            <a:r>
              <a:rPr lang="ru-RU" sz="2400" dirty="0" smtClean="0"/>
              <a:t>травмы</a:t>
            </a:r>
          </a:p>
          <a:p>
            <a:r>
              <a:rPr lang="ru-RU" sz="2400" dirty="0" smtClean="0"/>
              <a:t>Период развития ресурсов </a:t>
            </a:r>
          </a:p>
        </p:txBody>
      </p:sp>
      <p:sp>
        <p:nvSpPr>
          <p:cNvPr id="32771" name="Нижний колонтитул 3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sz="800" b="0">
                <a:solidFill>
                  <a:schemeClr val="bg2"/>
                </a:solidFill>
              </a:rPr>
              <a:t>	       </a:t>
            </a:r>
            <a:r>
              <a:rPr lang="ru-RU" sz="1000">
                <a:solidFill>
                  <a:schemeClr val="bg2"/>
                </a:solidFill>
              </a:rPr>
              <a:t>Слайд </a:t>
            </a:r>
            <a:fld id="{1BA661B2-B5B0-4075-AAEC-5974AD844686}" type="slidenum">
              <a:rPr lang="ru-RU" sz="1000">
                <a:solidFill>
                  <a:schemeClr val="bg2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11</a:t>
            </a:fld>
            <a:endParaRPr lang="ru-RU" sz="1000">
              <a:solidFill>
                <a:schemeClr val="bg2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60350"/>
            <a:ext cx="7704855" cy="936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Содержание психологической работы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по преодолению травмы</a:t>
            </a:r>
          </a:p>
        </p:txBody>
      </p:sp>
    </p:spTree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344990" cy="720378"/>
          </a:xfrm>
        </p:spPr>
        <p:txBody>
          <a:bodyPr/>
          <a:lstStyle/>
          <a:p>
            <a:r>
              <a:rPr lang="ru-RU" sz="3200" b="1" dirty="0">
                <a:solidFill>
                  <a:schemeClr val="accent2"/>
                </a:solidFill>
              </a:rPr>
              <a:t>Этапы реабилитационной работы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270705"/>
              </p:ext>
            </p:extLst>
          </p:nvPr>
        </p:nvGraphicFramePr>
        <p:xfrm>
          <a:off x="251520" y="836712"/>
          <a:ext cx="8712968" cy="572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2376264"/>
                <a:gridCol w="2448272"/>
              </a:tblGrid>
              <a:tr h="81336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Сбор информации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Подготовительный 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Проработка травмы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Развитие ресурсов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299204"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- Заполнение карты сведений о ребенке</a:t>
                      </a:r>
                    </a:p>
                    <a:p>
                      <a:endParaRPr lang="ru-RU" sz="1000" b="1" dirty="0" smtClean="0"/>
                    </a:p>
                    <a:p>
                      <a:r>
                        <a:rPr lang="ru-RU" sz="1700" b="1" dirty="0" smtClean="0"/>
                        <a:t>- Установление доверительного контакта</a:t>
                      </a:r>
                    </a:p>
                    <a:p>
                      <a:endParaRPr lang="ru-RU" sz="1000" b="1" dirty="0" smtClean="0"/>
                    </a:p>
                    <a:p>
                      <a:r>
                        <a:rPr lang="ru-RU" sz="1700" b="1" dirty="0" smtClean="0"/>
                        <a:t>- Индивид-</a:t>
                      </a:r>
                      <a:r>
                        <a:rPr lang="ru-RU" sz="1700" b="1" dirty="0" err="1" smtClean="0"/>
                        <a:t>ое</a:t>
                      </a:r>
                      <a:r>
                        <a:rPr lang="ru-RU" sz="1700" b="1" dirty="0" smtClean="0"/>
                        <a:t> интервьюирование ребенка о травматическом опыте</a:t>
                      </a:r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Групповые</a:t>
                      </a:r>
                      <a:r>
                        <a:rPr lang="ru-RU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занятия: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7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Формир-ние</a:t>
                      </a:r>
                      <a:r>
                        <a:rPr lang="ru-RU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безопасной атмосферы</a:t>
                      </a:r>
                    </a:p>
                    <a:p>
                      <a:pPr marL="0" algn="l" defTabSz="914400" rtl="0" eaLnBrk="1" latinLnBrk="0" hangingPunct="1"/>
                      <a:endParaRPr lang="ru-RU" sz="9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Обучение техникам релаксации</a:t>
                      </a:r>
                    </a:p>
                    <a:p>
                      <a:pPr marL="0" algn="l" defTabSz="914400" rtl="0" eaLnBrk="1" latinLnBrk="0" hangingPunct="1"/>
                      <a:endParaRPr lang="ru-RU" sz="9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Обучение распознаванию эмоций</a:t>
                      </a:r>
                    </a:p>
                    <a:p>
                      <a:pPr marL="0" algn="l" defTabSz="914400" rtl="0" eaLnBrk="1" latinLnBrk="0" hangingPunct="1"/>
                      <a:endParaRPr lang="ru-RU" sz="9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Общее просвещение по травме</a:t>
                      </a:r>
                      <a:endParaRPr lang="ru-RU" sz="17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Индивидуальная работа:</a:t>
                      </a:r>
                    </a:p>
                    <a:p>
                      <a:r>
                        <a:rPr lang="ru-RU" sz="1700" b="1" dirty="0" smtClean="0"/>
                        <a:t>- Разговор о травмирующей ситуации</a:t>
                      </a:r>
                    </a:p>
                    <a:p>
                      <a:endParaRPr lang="ru-RU" sz="800" b="1" dirty="0" smtClean="0"/>
                    </a:p>
                    <a:p>
                      <a:r>
                        <a:rPr lang="ru-RU" sz="1700" b="1" dirty="0" smtClean="0"/>
                        <a:t>- Помощь в </a:t>
                      </a:r>
                      <a:r>
                        <a:rPr lang="ru-RU" sz="1700" b="1" dirty="0" err="1" smtClean="0"/>
                        <a:t>отреагировании</a:t>
                      </a:r>
                      <a:r>
                        <a:rPr lang="ru-RU" sz="1700" b="1" dirty="0" smtClean="0"/>
                        <a:t> переживаний </a:t>
                      </a:r>
                    </a:p>
                    <a:p>
                      <a:endParaRPr lang="ru-RU" sz="900" b="1" dirty="0" smtClean="0"/>
                    </a:p>
                    <a:p>
                      <a:r>
                        <a:rPr lang="ru-RU" sz="1700" b="1" dirty="0" smtClean="0"/>
                        <a:t>- Коррекция когнитивных установок и эмоциональных реакций</a:t>
                      </a:r>
                    </a:p>
                    <a:p>
                      <a:endParaRPr lang="ru-RU" sz="900" b="1" dirty="0" smtClean="0"/>
                    </a:p>
                    <a:p>
                      <a:r>
                        <a:rPr lang="ru-RU" sz="1700" b="1" dirty="0" smtClean="0"/>
                        <a:t>- Индивидуальная</a:t>
                      </a:r>
                      <a:r>
                        <a:rPr lang="ru-RU" sz="1700" b="1" baseline="0" dirty="0" smtClean="0"/>
                        <a:t> поддержка и сопровождение</a:t>
                      </a:r>
                      <a:endParaRPr lang="ru-RU" sz="1700" b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Групповые занятия:</a:t>
                      </a:r>
                    </a:p>
                    <a:p>
                      <a:r>
                        <a:rPr lang="ru-RU" sz="1700" b="1" dirty="0" smtClean="0"/>
                        <a:t>- Развитие коммуникативных навыков</a:t>
                      </a:r>
                    </a:p>
                    <a:p>
                      <a:endParaRPr lang="ru-RU" sz="900" b="1" dirty="0" smtClean="0"/>
                    </a:p>
                    <a:p>
                      <a:r>
                        <a:rPr lang="ru-RU" sz="1700" b="1" dirty="0" smtClean="0"/>
                        <a:t>- </a:t>
                      </a:r>
                      <a:r>
                        <a:rPr lang="ru-RU" sz="1700" b="1" dirty="0" err="1" smtClean="0"/>
                        <a:t>Формиров-ие</a:t>
                      </a:r>
                      <a:r>
                        <a:rPr lang="ru-RU" sz="1700" b="1" dirty="0" smtClean="0"/>
                        <a:t> адекватных представлений о себе, окружении, семье</a:t>
                      </a:r>
                    </a:p>
                    <a:p>
                      <a:endParaRPr lang="ru-RU" sz="900" b="1" dirty="0" smtClean="0"/>
                    </a:p>
                    <a:p>
                      <a:r>
                        <a:rPr lang="ru-RU" sz="1700" b="1" dirty="0" smtClean="0"/>
                        <a:t>- Обучение правилам безопасного поведения</a:t>
                      </a:r>
                    </a:p>
                    <a:p>
                      <a:endParaRPr lang="ru-RU" sz="900" b="1" dirty="0" smtClean="0"/>
                    </a:p>
                    <a:p>
                      <a:r>
                        <a:rPr lang="ru-RU" sz="1700" b="1" dirty="0" smtClean="0"/>
                        <a:t>- Помощь в </a:t>
                      </a:r>
                      <a:r>
                        <a:rPr lang="ru-RU" sz="1700" b="1" dirty="0" err="1" smtClean="0"/>
                        <a:t>формиров-ии</a:t>
                      </a:r>
                      <a:r>
                        <a:rPr lang="ru-RU" sz="1700" b="1" dirty="0" smtClean="0"/>
                        <a:t> представлений о будущем</a:t>
                      </a:r>
                      <a:endParaRPr lang="ru-RU" sz="1700" b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	</a:t>
            </a: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752460593"/>
      </p:ext>
    </p:extLst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 smtClean="0">
                <a:solidFill>
                  <a:srgbClr val="CA0000"/>
                </a:solidFill>
                <a:effectLst/>
              </a:rPr>
              <a:t>Особенности организации контакта</a:t>
            </a:r>
            <a:br>
              <a:rPr lang="ru-RU" sz="2800" b="1" dirty="0" smtClean="0">
                <a:solidFill>
                  <a:srgbClr val="CA0000"/>
                </a:solidFill>
                <a:effectLst/>
              </a:rPr>
            </a:br>
            <a:r>
              <a:rPr lang="ru-RU" sz="2800" b="1" dirty="0" smtClean="0">
                <a:solidFill>
                  <a:srgbClr val="CA0000"/>
                </a:solidFill>
                <a:effectLst/>
              </a:rPr>
              <a:t>с ребенком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251520" y="1484784"/>
            <a:ext cx="4256088" cy="5111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Зависят от ребенка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Отсутствие социального опыта</a:t>
            </a:r>
          </a:p>
          <a:p>
            <a:r>
              <a:rPr lang="ru-RU" sz="2400" dirty="0" smtClean="0"/>
              <a:t>Особенности мышления (эгоцентризм)</a:t>
            </a:r>
          </a:p>
          <a:p>
            <a:r>
              <a:rPr lang="ru-RU" sz="2400" dirty="0" smtClean="0"/>
              <a:t>Особенности памяти</a:t>
            </a:r>
          </a:p>
          <a:p>
            <a:r>
              <a:rPr lang="ru-RU" sz="2400" dirty="0" smtClean="0"/>
              <a:t>Склонность смешивать реальность и фантазию</a:t>
            </a:r>
          </a:p>
          <a:p>
            <a:r>
              <a:rPr lang="ru-RU" sz="2400" dirty="0" smtClean="0"/>
              <a:t>Зависимость от родителей, ориентация на позицию взрослых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644008" y="1556792"/>
            <a:ext cx="4244975" cy="5000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Зависят от специалиста:</a:t>
            </a:r>
          </a:p>
          <a:p>
            <a:r>
              <a:rPr lang="ru-RU" sz="2400" dirty="0" smtClean="0"/>
              <a:t>Условия проведения интервью, общий комфорт и безопасность</a:t>
            </a:r>
          </a:p>
          <a:p>
            <a:r>
              <a:rPr lang="ru-RU" sz="2400" dirty="0" smtClean="0"/>
              <a:t>Язык общения</a:t>
            </a:r>
          </a:p>
          <a:p>
            <a:r>
              <a:rPr lang="ru-RU" sz="2400" dirty="0" smtClean="0"/>
              <a:t>Позиция интервьюера (наличие наводящих и оценочных вопросов)</a:t>
            </a:r>
          </a:p>
          <a:p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48464339"/>
      </p:ext>
    </p:extLst>
  </p:cSld>
  <p:clrMapOvr>
    <a:masterClrMapping/>
  </p:clrMapOvr>
  <p:transition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350"/>
            <a:ext cx="6912942" cy="72037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ПРОЕКТ «ДОБРЫЕ ПЕРЕМЕНЫ»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ЦЕЛЬ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ПРОГРАММЫ - 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ru-RU" sz="2000" dirty="0" smtClean="0"/>
              <a:t>Организация </a:t>
            </a:r>
            <a:r>
              <a:rPr lang="ru-RU" sz="2000" dirty="0"/>
              <a:t>эффективной модели помощи детям ОБПР, пострадавшим от насилия и жестокого обращения в семье,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создание </a:t>
            </a:r>
            <a:r>
              <a:rPr lang="ru-RU" sz="2000" dirty="0"/>
              <a:t>для них терапевтического окружения в условиях стационарного </a:t>
            </a:r>
            <a:r>
              <a:rPr lang="ru-RU" sz="2000" dirty="0" smtClean="0"/>
              <a:t>учреждения.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ЗАДАЧИ – </a:t>
            </a:r>
          </a:p>
          <a:p>
            <a:r>
              <a:rPr lang="ru-RU" sz="2000" dirty="0"/>
              <a:t>Организация </a:t>
            </a:r>
            <a:r>
              <a:rPr lang="ru-RU" sz="2000" dirty="0" smtClean="0"/>
              <a:t>работы </a:t>
            </a:r>
            <a:r>
              <a:rPr lang="ru-RU" sz="2000" dirty="0"/>
              <a:t>по комплексной реабилитации и социализации детей, переживших насилие и жестокое </a:t>
            </a:r>
            <a:r>
              <a:rPr lang="ru-RU" sz="2000" dirty="0" smtClean="0"/>
              <a:t>обращение в семье в условиях стационарного учреждения. </a:t>
            </a:r>
            <a:endParaRPr lang="ru-RU" sz="2000" dirty="0"/>
          </a:p>
          <a:p>
            <a:r>
              <a:rPr lang="ru-RU" sz="2000" dirty="0" smtClean="0"/>
              <a:t>Повышение </a:t>
            </a:r>
            <a:r>
              <a:rPr lang="ru-RU" sz="2000" dirty="0"/>
              <a:t>квалификации специалистов детских домов (педагогов и психологов) по вопросам психолого-педагогического  сопровождения детей-сирот и </a:t>
            </a:r>
            <a:r>
              <a:rPr lang="ru-RU" sz="2000" dirty="0" smtClean="0"/>
              <a:t>детей ОБПР, </a:t>
            </a:r>
            <a:r>
              <a:rPr lang="ru-RU" sz="2000" dirty="0"/>
              <a:t>пострадавших от насилия и жестокого </a:t>
            </a:r>
            <a:r>
              <a:rPr lang="ru-RU" sz="2000" dirty="0" smtClean="0"/>
              <a:t>обращения.</a:t>
            </a:r>
          </a:p>
          <a:p>
            <a:r>
              <a:rPr lang="ru-RU" sz="2000" dirty="0" smtClean="0"/>
              <a:t>Подготовка </a:t>
            </a:r>
            <a:r>
              <a:rPr lang="ru-RU" sz="2000" dirty="0"/>
              <a:t>и издание методических материалов </a:t>
            </a:r>
            <a:r>
              <a:rPr lang="ru-RU" sz="2000" dirty="0" smtClean="0"/>
              <a:t>по обобщению и распространению технологий и </a:t>
            </a:r>
            <a:r>
              <a:rPr lang="ru-RU" sz="2000" dirty="0"/>
              <a:t>методик, разработанных (применяемых) в </a:t>
            </a:r>
            <a:r>
              <a:rPr lang="ru-RU" sz="2000" dirty="0" smtClean="0"/>
              <a:t>Проекте для реабилитации детей.</a:t>
            </a:r>
            <a:endParaRPr lang="ru-RU" sz="2000" dirty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</a:t>
            </a:r>
            <a:r>
              <a:rPr lang="ru-RU" sz="1000" b="1" dirty="0" smtClean="0"/>
              <a:t>Слайд </a:t>
            </a:r>
            <a:fld id="{240D12EE-7A7D-42CA-B4A9-95E47C2DE5D2}" type="slidenum">
              <a:rPr lang="ru-RU" sz="1000" b="1" smtClean="0"/>
              <a:pPr>
                <a:defRPr/>
              </a:pPr>
              <a:t>14</a:t>
            </a:fld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460627497"/>
      </p:ext>
    </p:extLst>
  </p:cSld>
  <p:clrMapOvr>
    <a:masterClrMapping/>
  </p:clrMapOvr>
  <p:transition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341437"/>
            <a:ext cx="8712968" cy="4751387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ru-RU" sz="2400" b="1" dirty="0" smtClean="0">
                <a:solidFill>
                  <a:srgbClr val="000066"/>
                </a:solidFill>
              </a:rPr>
              <a:t>Модель помощи = </a:t>
            </a:r>
          </a:p>
          <a:p>
            <a:pPr algn="ctr">
              <a:buFontTx/>
              <a:buNone/>
            </a:pPr>
            <a:r>
              <a:rPr lang="ru-RU" sz="2400" b="1" dirty="0" smtClean="0">
                <a:solidFill>
                  <a:srgbClr val="000066"/>
                </a:solidFill>
              </a:rPr>
              <a:t>готовность педагогического коллектива + </a:t>
            </a:r>
          </a:p>
          <a:p>
            <a:pPr algn="ctr">
              <a:buFontTx/>
              <a:buNone/>
            </a:pPr>
            <a:r>
              <a:rPr lang="ru-RU" sz="2400" b="1" dirty="0" smtClean="0">
                <a:solidFill>
                  <a:srgbClr val="000066"/>
                </a:solidFill>
              </a:rPr>
              <a:t>готовность узких специалистов +</a:t>
            </a:r>
          </a:p>
          <a:p>
            <a:pPr algn="ctr">
              <a:buFontTx/>
              <a:buNone/>
            </a:pPr>
            <a:r>
              <a:rPr lang="ru-RU" sz="2400" b="1" dirty="0" smtClean="0">
                <a:solidFill>
                  <a:srgbClr val="000066"/>
                </a:solidFill>
              </a:rPr>
              <a:t>инструментарий</a:t>
            </a:r>
            <a:endParaRPr lang="ru-RU" sz="1800" dirty="0"/>
          </a:p>
          <a:p>
            <a:pPr>
              <a:buFontTx/>
              <a:buNone/>
            </a:pPr>
            <a:endParaRPr lang="ru-RU" sz="1800" dirty="0" smtClean="0"/>
          </a:p>
          <a:p>
            <a:pPr>
              <a:buFontTx/>
              <a:buNone/>
            </a:pPr>
            <a:r>
              <a:rPr lang="ru-RU" sz="2000" b="1" dirty="0" smtClean="0"/>
              <a:t>Задачи </a:t>
            </a:r>
            <a:r>
              <a:rPr lang="ru-RU" sz="2000" b="1" dirty="0"/>
              <a:t>администрации</a:t>
            </a:r>
          </a:p>
          <a:p>
            <a:pPr>
              <a:buFontTx/>
              <a:buNone/>
            </a:pPr>
            <a:r>
              <a:rPr lang="ru-RU" sz="2000" dirty="0"/>
              <a:t>1. Мотивирует специалистов на взаимодействие в рамках реабилитационной работы.</a:t>
            </a:r>
          </a:p>
          <a:p>
            <a:pPr>
              <a:buFontTx/>
              <a:buNone/>
            </a:pPr>
            <a:r>
              <a:rPr lang="ru-RU" sz="2000" dirty="0"/>
              <a:t>2. Организует совместные мероприятия специалистов с учетом различий в их функционале, графиках работы, времени встреч и мероприятий.</a:t>
            </a:r>
          </a:p>
          <a:p>
            <a:pPr>
              <a:buFontTx/>
              <a:buNone/>
            </a:pPr>
            <a:r>
              <a:rPr lang="ru-RU" sz="2000" dirty="0"/>
              <a:t>3. Разрешение конфликтов при необходимости</a:t>
            </a:r>
            <a:r>
              <a:rPr lang="ru-RU" sz="2000" dirty="0" smtClean="0"/>
              <a:t>.</a:t>
            </a:r>
          </a:p>
          <a:p>
            <a:pPr>
              <a:buFontTx/>
              <a:buNone/>
            </a:pPr>
            <a:endParaRPr lang="ru-RU" sz="2000" dirty="0"/>
          </a:p>
        </p:txBody>
      </p:sp>
      <p:sp>
        <p:nvSpPr>
          <p:cNvPr id="33795" name="Нижний колонтитул 3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sz="800" b="0">
                <a:solidFill>
                  <a:schemeClr val="bg2"/>
                </a:solidFill>
              </a:rPr>
              <a:t>	       </a:t>
            </a:r>
            <a:r>
              <a:rPr lang="ru-RU" sz="1000">
                <a:solidFill>
                  <a:schemeClr val="bg2"/>
                </a:solidFill>
              </a:rPr>
              <a:t>Слайд </a:t>
            </a:r>
            <a:fld id="{E3B0B134-0331-4BA1-8411-B1768EB83657}" type="slidenum">
              <a:rPr lang="ru-RU" sz="1000">
                <a:solidFill>
                  <a:schemeClr val="bg2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15</a:t>
            </a:fld>
            <a:endParaRPr lang="ru-RU" sz="1000">
              <a:solidFill>
                <a:schemeClr val="bg2"/>
              </a:solidFill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828675" y="260648"/>
            <a:ext cx="7559675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Базовые условия для проведения реабилитационной работы </a:t>
            </a:r>
          </a:p>
        </p:txBody>
      </p:sp>
    </p:spTree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341438"/>
            <a:ext cx="8712968" cy="4607842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ru-RU" sz="2000" b="1" dirty="0"/>
              <a:t>Задачи воспитателей</a:t>
            </a:r>
          </a:p>
          <a:p>
            <a:pPr>
              <a:buFontTx/>
              <a:buNone/>
            </a:pPr>
            <a:r>
              <a:rPr lang="ru-RU" sz="2000" dirty="0"/>
              <a:t>1. Создание для детей </a:t>
            </a:r>
            <a:r>
              <a:rPr lang="ru-RU" sz="2000" b="1" dirty="0"/>
              <a:t>стабильной безопасной среды</a:t>
            </a:r>
            <a:r>
              <a:rPr lang="ru-RU" sz="2000" dirty="0"/>
              <a:t>, включающей в себя доброжелательное </a:t>
            </a:r>
            <a:r>
              <a:rPr lang="ru-RU" sz="2000" b="1" dirty="0"/>
              <a:t>позитивное принимающее отношение</a:t>
            </a:r>
            <a:r>
              <a:rPr lang="ru-RU" sz="2000" dirty="0"/>
              <a:t>, </a:t>
            </a:r>
            <a:r>
              <a:rPr lang="ru-RU" sz="2000" b="1" dirty="0"/>
              <a:t>эмоциональную поддержку детей </a:t>
            </a:r>
            <a:r>
              <a:rPr lang="ru-RU" sz="2000" dirty="0"/>
              <a:t>в трудных для них ситуациях.</a:t>
            </a:r>
          </a:p>
          <a:p>
            <a:pPr>
              <a:buFontTx/>
              <a:buNone/>
            </a:pPr>
            <a:endParaRPr lang="ru-RU" sz="2000" dirty="0" smtClean="0"/>
          </a:p>
          <a:p>
            <a:pPr>
              <a:buFontTx/>
              <a:buNone/>
            </a:pPr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b="1" dirty="0"/>
              <a:t>Содействие</a:t>
            </a:r>
            <a:r>
              <a:rPr lang="ru-RU" sz="2000" dirty="0"/>
              <a:t> в оказании психологической помощи ребенку, в частности:</a:t>
            </a:r>
          </a:p>
          <a:p>
            <a:pPr>
              <a:buFontTx/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>
              <a:buFontTx/>
              <a:buNone/>
            </a:pPr>
            <a:r>
              <a:rPr lang="ru-RU" sz="2000" dirty="0"/>
              <a:t>3. </a:t>
            </a:r>
            <a:r>
              <a:rPr lang="ru-RU" sz="2000" b="1" dirty="0"/>
              <a:t>Отслеживание </a:t>
            </a:r>
            <a:r>
              <a:rPr lang="ru-RU" sz="2000" dirty="0"/>
              <a:t>состояния ребенка и информирование психолога, работающего с </a:t>
            </a:r>
            <a:r>
              <a:rPr lang="ru-RU" sz="2000" dirty="0" smtClean="0"/>
              <a:t>ребенком об изменениях.</a:t>
            </a:r>
          </a:p>
          <a:p>
            <a:pPr>
              <a:buFontTx/>
              <a:buNone/>
            </a:pPr>
            <a:endParaRPr lang="ru-RU" sz="2000" dirty="0"/>
          </a:p>
          <a:p>
            <a:pPr>
              <a:buFontTx/>
              <a:buNone/>
            </a:pPr>
            <a:r>
              <a:rPr lang="ru-RU" sz="2000" dirty="0"/>
              <a:t>4. Участие в регулярных обсуждениях динамики состояния ребенка вместе с психологом.</a:t>
            </a:r>
          </a:p>
          <a:p>
            <a:pPr>
              <a:buFontTx/>
              <a:buNone/>
            </a:pPr>
            <a:endParaRPr lang="ru-RU" sz="1800" dirty="0"/>
          </a:p>
        </p:txBody>
      </p:sp>
      <p:sp>
        <p:nvSpPr>
          <p:cNvPr id="33795" name="Нижний колонтитул 3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sz="800" b="0">
                <a:solidFill>
                  <a:schemeClr val="bg2"/>
                </a:solidFill>
              </a:rPr>
              <a:t>	       </a:t>
            </a:r>
            <a:r>
              <a:rPr lang="ru-RU" sz="1000">
                <a:solidFill>
                  <a:schemeClr val="bg2"/>
                </a:solidFill>
              </a:rPr>
              <a:t>Слайд </a:t>
            </a:r>
            <a:fld id="{E3B0B134-0331-4BA1-8411-B1768EB83657}" type="slidenum">
              <a:rPr lang="ru-RU" sz="1000">
                <a:solidFill>
                  <a:schemeClr val="bg2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16</a:t>
            </a:fld>
            <a:endParaRPr lang="ru-RU" sz="1000">
              <a:solidFill>
                <a:schemeClr val="bg2"/>
              </a:solidFill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828675" y="260648"/>
            <a:ext cx="7559675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Базовые условия для проведения реабилитационной работы </a:t>
            </a:r>
          </a:p>
        </p:txBody>
      </p:sp>
    </p:spTree>
    <p:extLst>
      <p:ext uri="{BB962C8B-B14F-4D97-AF65-F5344CB8AC3E}">
        <p14:creationId xmlns:p14="http://schemas.microsoft.com/office/powerpoint/2010/main" val="143079953"/>
      </p:ext>
    </p:extLst>
  </p:cSld>
  <p:clrMapOvr>
    <a:masterClrMapping/>
  </p:clrMapOvr>
  <p:transition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341438"/>
            <a:ext cx="8712968" cy="439181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ru-RU" sz="1800" b="1" dirty="0"/>
              <a:t>Задачи психолога </a:t>
            </a:r>
          </a:p>
          <a:p>
            <a:pPr>
              <a:buFontTx/>
              <a:buNone/>
            </a:pPr>
            <a:r>
              <a:rPr lang="ru-RU" sz="1800" dirty="0"/>
              <a:t>1. </a:t>
            </a:r>
            <a:r>
              <a:rPr lang="ru-RU" sz="1800" b="1" dirty="0"/>
              <a:t>Непосредственная психологическая работа</a:t>
            </a:r>
            <a:r>
              <a:rPr lang="ru-RU" sz="1800" dirty="0"/>
              <a:t> (индивидуальная и групповая) с последствиями травматического опыта у детей.</a:t>
            </a:r>
          </a:p>
          <a:p>
            <a:pPr>
              <a:buFontTx/>
              <a:buNone/>
            </a:pPr>
            <a:r>
              <a:rPr lang="ru-RU" sz="1800" dirty="0"/>
              <a:t>2. Проведение </a:t>
            </a:r>
            <a:r>
              <a:rPr lang="ru-RU" sz="1800" b="1" dirty="0"/>
              <a:t>обучающих мероприятий для </a:t>
            </a:r>
            <a:r>
              <a:rPr lang="ru-RU" sz="1800" b="1" dirty="0" smtClean="0"/>
              <a:t>воспитателей / коллектива </a:t>
            </a:r>
            <a:r>
              <a:rPr lang="ru-RU" sz="1800" dirty="0"/>
              <a:t>по темам, касающимся психологических травм у детей: </a:t>
            </a:r>
          </a:p>
          <a:p>
            <a:pPr>
              <a:buFontTx/>
              <a:buNone/>
            </a:pPr>
            <a:r>
              <a:rPr lang="ru-RU" sz="1800" dirty="0" smtClean="0"/>
              <a:t>3. </a:t>
            </a:r>
            <a:r>
              <a:rPr lang="ru-RU" sz="1800" b="1" dirty="0" smtClean="0"/>
              <a:t>Координация </a:t>
            </a:r>
            <a:r>
              <a:rPr lang="ru-RU" sz="1800" b="1" dirty="0"/>
              <a:t>усилий </a:t>
            </a:r>
            <a:r>
              <a:rPr lang="ru-RU" sz="1800" dirty="0" smtClean="0"/>
              <a:t>в </a:t>
            </a:r>
            <a:r>
              <a:rPr lang="ru-RU" sz="1800" dirty="0"/>
              <a:t>процессе реабилитационной работы с детьми (организация взаимодействия, взаимопомощь, задачи специалистов разного профиля по отношению друг к другу в реабилитационном процессе). </a:t>
            </a:r>
          </a:p>
          <a:p>
            <a:pPr>
              <a:buFontTx/>
              <a:buNone/>
            </a:pPr>
            <a:r>
              <a:rPr lang="ru-RU" sz="1800" dirty="0" smtClean="0"/>
              <a:t>4. </a:t>
            </a:r>
            <a:r>
              <a:rPr lang="ru-RU" sz="1800" b="1" dirty="0"/>
              <a:t>Помощь воспитателям </a:t>
            </a:r>
            <a:r>
              <a:rPr lang="ru-RU" sz="1800" dirty="0"/>
              <a:t>в преодолении сложностей, возникающих в контакте с детьми (как текущих, так и возникающих в связи с актуализацией травматического опыта в ходе психологической работы).</a:t>
            </a:r>
          </a:p>
          <a:p>
            <a:pPr>
              <a:buFontTx/>
              <a:buNone/>
            </a:pPr>
            <a:r>
              <a:rPr lang="ru-RU" sz="1800" dirty="0" smtClean="0"/>
              <a:t>5. </a:t>
            </a:r>
            <a:r>
              <a:rPr lang="ru-RU" sz="1800" b="1" dirty="0"/>
              <a:t>Эмоциональная поддержка </a:t>
            </a:r>
            <a:r>
              <a:rPr lang="ru-RU" sz="1800" dirty="0"/>
              <a:t>воспитателей при необходимости.</a:t>
            </a:r>
          </a:p>
          <a:p>
            <a:pPr>
              <a:buFontTx/>
              <a:buNone/>
            </a:pPr>
            <a:endParaRPr lang="ru-RU" sz="1800" dirty="0"/>
          </a:p>
        </p:txBody>
      </p:sp>
      <p:sp>
        <p:nvSpPr>
          <p:cNvPr id="33795" name="Нижний колонтитул 3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sz="800" b="0">
                <a:solidFill>
                  <a:schemeClr val="bg2"/>
                </a:solidFill>
              </a:rPr>
              <a:t>	       </a:t>
            </a:r>
            <a:r>
              <a:rPr lang="ru-RU" sz="1000">
                <a:solidFill>
                  <a:schemeClr val="bg2"/>
                </a:solidFill>
              </a:rPr>
              <a:t>Слайд </a:t>
            </a:r>
            <a:fld id="{E3B0B134-0331-4BA1-8411-B1768EB83657}" type="slidenum">
              <a:rPr lang="ru-RU" sz="1000">
                <a:solidFill>
                  <a:schemeClr val="bg2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17</a:t>
            </a:fld>
            <a:endParaRPr lang="ru-RU" sz="1000">
              <a:solidFill>
                <a:schemeClr val="bg2"/>
              </a:solidFill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828675" y="260648"/>
            <a:ext cx="7559675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Базовые условия для проведения реабилитационной работы </a:t>
            </a:r>
          </a:p>
        </p:txBody>
      </p:sp>
    </p:spTree>
    <p:extLst>
      <p:ext uri="{BB962C8B-B14F-4D97-AF65-F5344CB8AC3E}">
        <p14:creationId xmlns:p14="http://schemas.microsoft.com/office/powerpoint/2010/main" val="2376168018"/>
      </p:ext>
    </p:extLst>
  </p:cSld>
  <p:clrMapOvr>
    <a:masterClrMapping/>
  </p:clrMapOvr>
  <p:transition>
    <p:strips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989463"/>
              </p:ext>
            </p:extLst>
          </p:nvPr>
        </p:nvGraphicFramePr>
        <p:xfrm>
          <a:off x="323528" y="332656"/>
          <a:ext cx="830160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	       </a:t>
            </a:r>
            <a:r>
              <a:rPr lang="ru-RU" sz="1000" b="1" dirty="0" smtClean="0">
                <a:solidFill>
                  <a:srgbClr val="000000"/>
                </a:solidFill>
              </a:rPr>
              <a:t>Слайд </a:t>
            </a:r>
            <a:fld id="{56222DE4-7B32-4A37-B394-DB3E2B583379}" type="slidenum">
              <a:rPr lang="ru-RU" sz="1000" b="1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5670"/>
      </p:ext>
    </p:extLst>
  </p:cSld>
  <p:clrMapOvr>
    <a:masterClrMapping/>
  </p:clrMapOvr>
  <p:transition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350"/>
            <a:ext cx="6768926" cy="64837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РЕЗУЛЬТАТЫ ПРОЕКТА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63600" y="6165304"/>
            <a:ext cx="8280400" cy="1968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smtClean="0">
                <a:solidFill>
                  <a:srgbClr val="000000"/>
                </a:solidFill>
              </a:rPr>
              <a:t>	       </a:t>
            </a:r>
            <a:r>
              <a:rPr lang="ru-RU" sz="1000" b="1" smtClean="0">
                <a:solidFill>
                  <a:srgbClr val="000000"/>
                </a:solidFill>
              </a:rPr>
              <a:t>Слайд </a:t>
            </a:r>
            <a:fld id="{56222DE4-7B32-4A37-B394-DB3E2B583379}" type="slidenum">
              <a:rPr lang="ru-RU" sz="1000" b="1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z="1000" b="1">
              <a:solidFill>
                <a:srgbClr val="00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978907"/>
              </p:ext>
            </p:extLst>
          </p:nvPr>
        </p:nvGraphicFramePr>
        <p:xfrm>
          <a:off x="251520" y="90872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0103248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ижний колонтитул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</a:rPr>
              <a:t>	       </a:t>
            </a:r>
            <a:r>
              <a:rPr lang="ru-RU" sz="1000">
                <a:solidFill>
                  <a:schemeClr val="tx1">
                    <a:tint val="75000"/>
                  </a:schemeClr>
                </a:solidFill>
                <a:latin typeface="Arial" pitchFamily="34" charset="0"/>
              </a:rPr>
              <a:t>Слайд </a:t>
            </a:r>
            <a:fld id="{93505C80-DEBB-4B2D-9FCC-547597372C0C}" type="slidenum">
              <a:rPr lang="ru-RU" sz="1000">
                <a:solidFill>
                  <a:schemeClr val="tx1">
                    <a:tint val="75000"/>
                  </a:schemeClr>
                </a:solidFill>
                <a:latin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000">
              <a:solidFill>
                <a:schemeClr val="tx1">
                  <a:tint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1" y="216863"/>
            <a:ext cx="8281614" cy="102870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н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ациональный фонд </a:t>
            </a:r>
            <a:b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защиты детей от жестокого обращения</a:t>
            </a:r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250825" y="3789363"/>
            <a:ext cx="864235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800" b="1" i="1" dirty="0">
                <a:solidFill>
                  <a:schemeClr val="accent2"/>
                </a:solidFill>
              </a:rPr>
              <a:t>Фонд осуществляет системные программы и проекты, </a:t>
            </a:r>
            <a:endParaRPr lang="ru-RU" sz="1800" b="1" i="1" dirty="0" smtClean="0">
              <a:solidFill>
                <a:schemeClr val="accent2"/>
              </a:solidFill>
            </a:endParaRPr>
          </a:p>
          <a:p>
            <a:pPr algn="ctr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800" b="1" i="1" dirty="0" smtClean="0">
                <a:solidFill>
                  <a:schemeClr val="accent2"/>
                </a:solidFill>
              </a:rPr>
              <a:t>направленные </a:t>
            </a:r>
            <a:r>
              <a:rPr lang="ru-RU" sz="1800" b="1" i="1" dirty="0">
                <a:solidFill>
                  <a:schemeClr val="accent2"/>
                </a:solidFill>
              </a:rPr>
              <a:t>на 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1800" i="1" dirty="0"/>
              <a:t> оптимизацию механизмов управления в системе защиты детства, 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1800" i="1" dirty="0"/>
              <a:t> развитие и внедрение профилактических услуг и технологий помощи семье и детям, 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1800" i="1" dirty="0"/>
              <a:t> повышение квалификации специалистов в сфере социальной защиты детства</a:t>
            </a:r>
            <a:r>
              <a:rPr lang="ru-RU" sz="1800" i="1" dirty="0" smtClean="0"/>
              <a:t>.</a:t>
            </a:r>
            <a:endParaRPr lang="ru-RU" sz="1800" b="0" dirty="0">
              <a:latin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412776"/>
            <a:ext cx="8435975" cy="2232571"/>
          </a:xfrm>
          <a:prstGeom prst="rect">
            <a:avLst/>
          </a:prstGeom>
          <a:gradFill flip="none" rotWithShape="1">
            <a:gsLst>
              <a:gs pos="0">
                <a:srgbClr val="FFFF99"/>
              </a:gs>
              <a:gs pos="30000">
                <a:srgbClr val="DBC265"/>
              </a:gs>
              <a:gs pos="70000">
                <a:srgbClr val="CC9900"/>
              </a:gs>
              <a:gs pos="100000">
                <a:srgbClr val="663012"/>
              </a:gs>
            </a:gsLst>
            <a:lin ang="5400000" scaled="1"/>
            <a:tileRect/>
          </a:gradFill>
          <a:ln w="3810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2400" b="1" dirty="0" smtClean="0">
                <a:solidFill>
                  <a:srgbClr val="000066"/>
                </a:solidFill>
                <a:latin typeface="Calibri" pitchFamily="34" charset="0"/>
              </a:rPr>
              <a:t>МИССИЯ </a:t>
            </a:r>
            <a:r>
              <a:rPr lang="ru-RU" sz="2400" b="1" dirty="0">
                <a:solidFill>
                  <a:srgbClr val="000066"/>
                </a:solidFill>
                <a:latin typeface="Calibri" pitchFamily="34" charset="0"/>
              </a:rPr>
              <a:t>ФОНДА:</a:t>
            </a:r>
            <a:br>
              <a:rPr lang="ru-RU" sz="24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ru-RU" sz="2400" b="1" dirty="0">
                <a:solidFill>
                  <a:srgbClr val="000066"/>
                </a:solidFill>
                <a:latin typeface="Calibri" pitchFamily="34" charset="0"/>
              </a:rPr>
              <a:t>Защита прав детей через повышение качества помощи детям и семьям </a:t>
            </a:r>
            <a:endParaRPr lang="en-US" sz="2400" b="1" dirty="0">
              <a:solidFill>
                <a:srgbClr val="000066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2400" b="1" dirty="0">
                <a:solidFill>
                  <a:srgbClr val="000066"/>
                </a:solidFill>
                <a:latin typeface="Calibri" pitchFamily="34" charset="0"/>
              </a:rPr>
              <a:t>Обеспечение условий нормального развития для каждого ребенка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41" y="39190"/>
            <a:ext cx="1769529" cy="53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99212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350"/>
            <a:ext cx="6768926" cy="64837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РЕЗУЛЬТАТЫ ПРОЕКТА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63600" y="6165304"/>
            <a:ext cx="8280400" cy="1968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smtClean="0">
                <a:solidFill>
                  <a:srgbClr val="000000"/>
                </a:solidFill>
              </a:rPr>
              <a:t>	       </a:t>
            </a:r>
            <a:r>
              <a:rPr lang="ru-RU" sz="1000" b="1" smtClean="0">
                <a:solidFill>
                  <a:srgbClr val="000000"/>
                </a:solidFill>
              </a:rPr>
              <a:t>Слайд </a:t>
            </a:r>
            <a:fld id="{56222DE4-7B32-4A37-B394-DB3E2B583379}" type="slidenum">
              <a:rPr lang="ru-RU" sz="1000" b="1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z="1000" b="1">
              <a:solidFill>
                <a:srgbClr val="00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570029"/>
              </p:ext>
            </p:extLst>
          </p:nvPr>
        </p:nvGraphicFramePr>
        <p:xfrm>
          <a:off x="251520" y="90872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3694119"/>
      </p:ext>
    </p:extLst>
  </p:cSld>
  <p:clrMapOvr>
    <a:masterClrMapping/>
  </p:clrMapOvr>
  <p:transition>
    <p:strips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350"/>
            <a:ext cx="6768926" cy="64837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РЕЗУЛЬТАТЫ ПРОЕКТА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863600" y="6165304"/>
            <a:ext cx="8280400" cy="1968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smtClean="0">
                <a:solidFill>
                  <a:srgbClr val="000000"/>
                </a:solidFill>
              </a:rPr>
              <a:t>	       </a:t>
            </a:r>
            <a:r>
              <a:rPr lang="ru-RU" sz="1000" b="1" smtClean="0">
                <a:solidFill>
                  <a:srgbClr val="000000"/>
                </a:solidFill>
              </a:rPr>
              <a:t>Слайд </a:t>
            </a:r>
            <a:fld id="{56222DE4-7B32-4A37-B394-DB3E2B583379}" type="slidenum">
              <a:rPr lang="ru-RU" sz="1000" b="1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z="1000" b="1">
              <a:solidFill>
                <a:srgbClr val="00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654927"/>
              </p:ext>
            </p:extLst>
          </p:nvPr>
        </p:nvGraphicFramePr>
        <p:xfrm>
          <a:off x="539552" y="1052736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0691235"/>
      </p:ext>
    </p:extLst>
  </p:cSld>
  <p:clrMapOvr>
    <a:masterClrMapping/>
  </p:clrMapOvr>
  <p:transition>
    <p:strips dir="l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350"/>
            <a:ext cx="7056958" cy="936402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</a:rPr>
              <a:t>Методический инструментарий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53198"/>
          </a:xfrm>
        </p:spPr>
        <p:txBody>
          <a:bodyPr/>
          <a:lstStyle/>
          <a:p>
            <a:r>
              <a:rPr lang="ru-RU" dirty="0" smtClean="0"/>
              <a:t>Карта сведений о ребенке</a:t>
            </a:r>
          </a:p>
          <a:p>
            <a:r>
              <a:rPr lang="ru-RU" dirty="0" smtClean="0"/>
              <a:t>Интервью для детей среднего и подросткового возраста</a:t>
            </a:r>
          </a:p>
          <a:p>
            <a:r>
              <a:rPr lang="ru-RU" dirty="0" smtClean="0"/>
              <a:t>Иллюстрированное интервью для детей младшего возраста</a:t>
            </a:r>
          </a:p>
          <a:p>
            <a:r>
              <a:rPr lang="ru-RU" dirty="0" smtClean="0"/>
              <a:t>Программа групповых занятий по блокам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	       </a:t>
            </a:r>
            <a:r>
              <a:rPr lang="ru-RU" sz="1000" b="1" smtClean="0"/>
              <a:t>Слайд </a:t>
            </a:r>
            <a:fld id="{56222DE4-7B32-4A37-B394-DB3E2B583379}" type="slidenum">
              <a:rPr lang="ru-RU" sz="1000" b="1" smtClean="0"/>
              <a:pPr>
                <a:defRPr/>
              </a:pPr>
              <a:t>22</a:t>
            </a:fld>
            <a:endParaRPr lang="ru-RU" sz="1000" b="1"/>
          </a:p>
        </p:txBody>
      </p:sp>
    </p:spTree>
    <p:extLst>
      <p:ext uri="{BB962C8B-B14F-4D97-AF65-F5344CB8AC3E}">
        <p14:creationId xmlns:p14="http://schemas.microsoft.com/office/powerpoint/2010/main" val="2367316767"/>
      </p:ext>
    </p:extLst>
  </p:cSld>
  <p:clrMapOvr>
    <a:masterClrMapping/>
  </p:clrMapOvr>
  <p:transition>
    <p:strips dir="l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273156" cy="1143000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952998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b="1" dirty="0"/>
              <a:t>10</a:t>
            </a:r>
            <a:r>
              <a:rPr lang="en-US" sz="2000" b="1" dirty="0"/>
              <a:t>5062 </a:t>
            </a:r>
            <a:r>
              <a:rPr lang="ru-RU" sz="2000" b="1" dirty="0"/>
              <a:t>Россия, Москва, </a:t>
            </a:r>
            <a:endParaRPr lang="en-US" sz="20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b="1" dirty="0"/>
              <a:t>ул. </a:t>
            </a:r>
            <a:r>
              <a:rPr lang="ru-RU" sz="2000" b="1" dirty="0" err="1"/>
              <a:t>Маломосковская</a:t>
            </a:r>
            <a:r>
              <a:rPr lang="ru-RU" sz="2000" b="1" dirty="0"/>
              <a:t>  22,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2000" b="1" dirty="0"/>
              <a:t> </a:t>
            </a:r>
            <a:r>
              <a:rPr lang="ru-RU" sz="2000" b="1" dirty="0" err="1" smtClean="0"/>
              <a:t>стр</a:t>
            </a:r>
            <a:r>
              <a:rPr lang="ru-RU" sz="2000" b="1" dirty="0" smtClean="0"/>
              <a:t> 1 </a:t>
            </a:r>
            <a:r>
              <a:rPr lang="ru-RU" sz="2000" b="1" dirty="0"/>
              <a:t>оф. 306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ru-RU" sz="20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000" b="1" dirty="0"/>
              <a:t> </a:t>
            </a:r>
            <a:r>
              <a:rPr lang="ru-RU" sz="2400" b="1" dirty="0"/>
              <a:t>+7 4</a:t>
            </a:r>
            <a:r>
              <a:rPr lang="en-US" sz="2400" b="1" dirty="0"/>
              <a:t>9</a:t>
            </a:r>
            <a:r>
              <a:rPr lang="ru-RU" sz="2400" b="1" dirty="0"/>
              <a:t>9</a:t>
            </a:r>
            <a:r>
              <a:rPr lang="en-US" sz="2400" b="1" dirty="0"/>
              <a:t> </a:t>
            </a:r>
            <a:r>
              <a:rPr lang="ru-RU" sz="2400" b="1" dirty="0"/>
              <a:t>553</a:t>
            </a:r>
            <a:r>
              <a:rPr lang="en-US" sz="2400" b="1" dirty="0"/>
              <a:t> </a:t>
            </a:r>
            <a:r>
              <a:rPr lang="ru-RU" sz="2400" b="1" dirty="0"/>
              <a:t>66 12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ru-RU" sz="24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2400" b="1" dirty="0">
                <a:hlinkClick r:id="rId3"/>
              </a:rPr>
              <a:t>fond@nfpcc.ru</a:t>
            </a:r>
            <a:r>
              <a:rPr lang="en-US" sz="2400" b="1" dirty="0"/>
              <a:t> </a:t>
            </a:r>
            <a:endParaRPr lang="ru-RU" sz="2400" b="1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www.sirotstvo.ru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	       </a:t>
            </a:r>
            <a:r>
              <a:rPr lang="ru-RU" sz="1000" b="1" smtClean="0"/>
              <a:t>Слайд </a:t>
            </a:r>
            <a:fld id="{56222DE4-7B32-4A37-B394-DB3E2B583379}" type="slidenum">
              <a:rPr lang="ru-RU" sz="1000" b="1" smtClean="0"/>
              <a:pPr>
                <a:defRPr/>
              </a:pPr>
              <a:t>23</a:t>
            </a:fld>
            <a:endParaRPr lang="ru-RU" sz="1000" b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7" y="188640"/>
            <a:ext cx="2222103" cy="670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215267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ижний колонтитул 1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altLang="ru-RU" sz="800" b="0">
                <a:solidFill>
                  <a:schemeClr val="bg2"/>
                </a:solidFill>
              </a:rPr>
              <a:t>	       </a:t>
            </a:r>
            <a:r>
              <a:rPr lang="ru-RU" altLang="ru-RU" sz="1000">
                <a:solidFill>
                  <a:schemeClr val="bg2"/>
                </a:solidFill>
              </a:rPr>
              <a:t>Слайд </a:t>
            </a:r>
            <a:fld id="{89CEF723-289D-47C4-AE3B-B1EC83E8449A}" type="slidenum">
              <a:rPr lang="ru-RU" altLang="ru-RU" sz="1000">
                <a:solidFill>
                  <a:schemeClr val="bg2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3</a:t>
            </a:fld>
            <a:endParaRPr lang="ru-RU" altLang="ru-RU" sz="1000">
              <a:solidFill>
                <a:schemeClr val="bg2"/>
              </a:solidFill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260648"/>
            <a:ext cx="6624910" cy="108012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/>
              <a:t>ВЗАИМОСВЯЗЬ ОСНОВНЫХ ПОНЯТИЙ </a:t>
            </a:r>
            <a:br>
              <a:rPr lang="ru-RU" sz="2400" b="1" dirty="0" smtClean="0"/>
            </a:br>
            <a:r>
              <a:rPr lang="ru-RU" sz="2400" b="1" dirty="0" smtClean="0"/>
              <a:t>В СФЕРЕ ЗАЩИТЫ ДЕТСТВА</a:t>
            </a:r>
          </a:p>
        </p:txBody>
      </p:sp>
      <p:grpSp>
        <p:nvGrpSpPr>
          <p:cNvPr id="32772" name="Group 14"/>
          <p:cNvGrpSpPr>
            <a:grpSpLocks/>
          </p:cNvGrpSpPr>
          <p:nvPr/>
        </p:nvGrpSpPr>
        <p:grpSpPr bwMode="auto">
          <a:xfrm>
            <a:off x="755650" y="1628775"/>
            <a:ext cx="7921625" cy="4321175"/>
            <a:chOff x="204" y="1026"/>
            <a:chExt cx="5081" cy="2722"/>
          </a:xfrm>
        </p:grpSpPr>
        <p:sp>
          <p:nvSpPr>
            <p:cNvPr id="32773" name="Oval 4"/>
            <p:cNvSpPr>
              <a:spLocks noChangeArrowheads="1"/>
            </p:cNvSpPr>
            <p:nvPr/>
          </p:nvSpPr>
          <p:spPr bwMode="auto">
            <a:xfrm>
              <a:off x="204" y="1026"/>
              <a:ext cx="5080" cy="2722"/>
            </a:xfrm>
            <a:prstGeom prst="ellipse">
              <a:avLst/>
            </a:prstGeom>
            <a:solidFill>
              <a:srgbClr val="006699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2774" name="Oval 5"/>
            <p:cNvSpPr>
              <a:spLocks noChangeArrowheads="1"/>
            </p:cNvSpPr>
            <p:nvPr/>
          </p:nvSpPr>
          <p:spPr bwMode="auto">
            <a:xfrm>
              <a:off x="1338" y="1253"/>
              <a:ext cx="3946" cy="2223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2336" y="1525"/>
              <a:ext cx="2948" cy="1679"/>
            </a:xfrm>
            <a:prstGeom prst="ellipse">
              <a:avLst/>
            </a:prstGeom>
            <a:solidFill>
              <a:srgbClr val="FF99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2776" name="Text Box 7"/>
            <p:cNvSpPr txBox="1">
              <a:spLocks noChangeArrowheads="1"/>
            </p:cNvSpPr>
            <p:nvPr/>
          </p:nvSpPr>
          <p:spPr bwMode="auto">
            <a:xfrm>
              <a:off x="295" y="1888"/>
              <a:ext cx="1043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>
                  <a:solidFill>
                    <a:schemeClr val="bg1"/>
                  </a:solidFill>
                </a:rPr>
                <a:t>Нарушение прав ребенка</a:t>
              </a:r>
            </a:p>
          </p:txBody>
        </p:sp>
        <p:sp>
          <p:nvSpPr>
            <p:cNvPr id="32777" name="Text Box 8"/>
            <p:cNvSpPr txBox="1">
              <a:spLocks noChangeArrowheads="1"/>
            </p:cNvSpPr>
            <p:nvPr/>
          </p:nvSpPr>
          <p:spPr bwMode="auto">
            <a:xfrm>
              <a:off x="2381" y="1881"/>
              <a:ext cx="1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altLang="ru-RU"/>
            </a:p>
          </p:txBody>
        </p:sp>
        <p:sp>
          <p:nvSpPr>
            <p:cNvPr id="32778" name="Text Box 9"/>
            <p:cNvSpPr txBox="1">
              <a:spLocks noChangeArrowheads="1"/>
            </p:cNvSpPr>
            <p:nvPr/>
          </p:nvSpPr>
          <p:spPr bwMode="auto">
            <a:xfrm>
              <a:off x="1292" y="1979"/>
              <a:ext cx="1089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>
                  <a:solidFill>
                    <a:schemeClr val="bg1"/>
                  </a:solidFill>
                </a:rPr>
                <a:t>Жестокое обращение с ребенком</a:t>
              </a:r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2336" y="2024"/>
              <a:ext cx="118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Социальное сиротство детей</a:t>
              </a:r>
            </a:p>
          </p:txBody>
        </p:sp>
        <p:sp>
          <p:nvSpPr>
            <p:cNvPr id="32780" name="Oval 11"/>
            <p:cNvSpPr>
              <a:spLocks noChangeArrowheads="1"/>
            </p:cNvSpPr>
            <p:nvPr/>
          </p:nvSpPr>
          <p:spPr bwMode="auto">
            <a:xfrm>
              <a:off x="3424" y="1706"/>
              <a:ext cx="1861" cy="127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2781" name="Text Box 12"/>
            <p:cNvSpPr txBox="1">
              <a:spLocks noChangeArrowheads="1"/>
            </p:cNvSpPr>
            <p:nvPr/>
          </p:nvSpPr>
          <p:spPr bwMode="auto">
            <a:xfrm>
              <a:off x="3606" y="1842"/>
              <a:ext cx="14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/>
                <a:t>Дети, оставшиеся без попечения родителей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887536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550" y="260350"/>
            <a:ext cx="6985000" cy="865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800" b="1" dirty="0" smtClean="0"/>
              <a:t>Особенности темы ЖО с детьми</a:t>
            </a:r>
            <a:endParaRPr lang="ru-RU" sz="2800" b="1" dirty="0"/>
          </a:p>
        </p:txBody>
      </p:sp>
      <p:sp>
        <p:nvSpPr>
          <p:cNvPr id="33795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047953"/>
            <a:ext cx="8568951" cy="511175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Жестокое обращение с ребенком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1800" b="1" dirty="0" smtClean="0">
                <a:solidFill>
                  <a:srgbClr val="000066"/>
                </a:solidFill>
              </a:rPr>
              <a:t>– </a:t>
            </a:r>
          </a:p>
          <a:p>
            <a:pPr algn="ctr">
              <a:buFontTx/>
              <a:buNone/>
            </a:pPr>
            <a:r>
              <a:rPr lang="ru-RU" sz="1800" b="1" dirty="0" smtClean="0">
                <a:solidFill>
                  <a:srgbClr val="000066"/>
                </a:solidFill>
              </a:rPr>
              <a:t>это все многообразие действий (и бездействий) со стороны взрослых, обязанных заботиться и опекать его, которые наносят вред физическому и психическому здоровью ребенка и его развитию.</a:t>
            </a:r>
          </a:p>
          <a:p>
            <a:pPr>
              <a:buFontTx/>
              <a:buNone/>
            </a:pPr>
            <a:endParaRPr lang="ru-RU" sz="1200" dirty="0" smtClean="0"/>
          </a:p>
          <a:p>
            <a:pPr>
              <a:buFontTx/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Особенности формирования понятия</a:t>
            </a:r>
          </a:p>
          <a:p>
            <a:pPr>
              <a:buFont typeface="Wingdings" pitchFamily="2" charset="2"/>
              <a:buChar char="Ø"/>
            </a:pPr>
            <a:r>
              <a:rPr lang="ru-RU" sz="1900" i="1" dirty="0" smtClean="0"/>
              <a:t>Отсутствие в обществе четкого представления о том, где проходит граница между приемлемыми и неприемлемыми (или опасными) формами воздействия на ребенка</a:t>
            </a:r>
          </a:p>
          <a:p>
            <a:pPr>
              <a:buFont typeface="Wingdings" pitchFamily="2" charset="2"/>
              <a:buChar char="Ø"/>
            </a:pPr>
            <a:r>
              <a:rPr lang="ru-RU" sz="1900" i="1" dirty="0"/>
              <a:t>Недостаточная изученность проблематики, отсутствие однозначного восприятия темы в обществе и в профессиональной среде </a:t>
            </a:r>
          </a:p>
          <a:p>
            <a:pPr>
              <a:buFont typeface="Wingdings" pitchFamily="2" charset="2"/>
              <a:buChar char="Ø"/>
            </a:pPr>
            <a:r>
              <a:rPr lang="ru-RU" sz="1900" i="1" dirty="0"/>
              <a:t>Нормативность физических наказаний и психологического насилия, преобладание силовых стереотипов воспитания </a:t>
            </a:r>
            <a:endParaRPr lang="ru-RU" sz="1900" i="1" dirty="0" smtClean="0"/>
          </a:p>
          <a:p>
            <a:pPr>
              <a:buFont typeface="Wingdings" pitchFamily="2" charset="2"/>
              <a:buChar char="Ø"/>
            </a:pPr>
            <a:r>
              <a:rPr lang="ru-RU" sz="1900" i="1" dirty="0" smtClean="0"/>
              <a:t>Значение случившегося с ребенком меняется в зависимости от его возраста, пола, этнических, культурных и других факторов</a:t>
            </a:r>
          </a:p>
        </p:txBody>
      </p:sp>
      <p:sp>
        <p:nvSpPr>
          <p:cNvPr id="33796" name="Нижний колонтитул 3"/>
          <p:cNvSpPr txBox="1">
            <a:spLocks noGrp="1"/>
          </p:cNvSpPr>
          <p:nvPr/>
        </p:nvSpPr>
        <p:spPr bwMode="auto">
          <a:xfrm>
            <a:off x="828675" y="6092825"/>
            <a:ext cx="828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178675" algn="l"/>
              </a:tabLst>
            </a:pPr>
            <a:r>
              <a:rPr lang="en-US" sz="800" b="0">
                <a:solidFill>
                  <a:srgbClr val="808080"/>
                </a:solidFill>
              </a:rPr>
              <a:t>	       </a:t>
            </a:r>
            <a:r>
              <a:rPr lang="ru-RU" sz="1000">
                <a:solidFill>
                  <a:srgbClr val="808080"/>
                </a:solidFill>
              </a:rPr>
              <a:t>Слайд </a:t>
            </a:r>
            <a:fld id="{98F2D4F7-0477-4891-A623-5C05106B1B90}" type="slidenum">
              <a:rPr lang="ru-RU" sz="1000">
                <a:solidFill>
                  <a:srgbClr val="808080"/>
                </a:solidFill>
              </a:rPr>
              <a:pPr>
                <a:lnSpc>
                  <a:spcPct val="80000"/>
                </a:lnSpc>
                <a:spcBef>
                  <a:spcPct val="20000"/>
                </a:spcBef>
                <a:tabLst>
                  <a:tab pos="7178675" algn="l"/>
                </a:tabLst>
              </a:pPr>
              <a:t>4</a:t>
            </a:fld>
            <a:endParaRPr lang="ru-RU" sz="100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39016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332656"/>
            <a:ext cx="7992888" cy="108034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ТРАВМИРУЮЩИЙ ОПЫТ В ЖИЗНИ ДЕТЕЙ, ОСТАВШИХСЯ БЕЗ ПОПЕЧЕНИЯ РОДИТЕЛЕЙ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1939153"/>
              </p:ext>
            </p:extLst>
          </p:nvPr>
        </p:nvGraphicFramePr>
        <p:xfrm>
          <a:off x="323850" y="1340768"/>
          <a:ext cx="8640763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8821430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800" smtClean="0">
                <a:cs typeface="Arial" charset="0"/>
              </a:rPr>
              <a:t>Травма жестокого обращения, мозг и поведение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57200" y="1600200"/>
            <a:ext cx="4038600" cy="45259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Мозг работает в аварийном режиме</a:t>
            </a:r>
            <a:endParaRPr lang="en-US" alt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en-US" sz="1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Постоянное ожидание опасности</a:t>
            </a:r>
            <a:endParaRPr lang="en-US" alt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1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Быстрая реакция на воображаемую угрозу</a:t>
            </a:r>
            <a:endParaRPr lang="en-US" alt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1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Чрезмерное количество гормонов стресса</a:t>
            </a:r>
            <a:endParaRPr lang="en-US" alt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1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Префронтальная зона мозга не задействована</a:t>
            </a:r>
            <a:endParaRPr lang="en-US" alt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0" indent="0">
              <a:buNone/>
              <a:defRPr/>
            </a:pPr>
            <a:endParaRPr lang="ru-RU" sz="1800" dirty="0" smtClean="0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648200" y="1412776"/>
            <a:ext cx="4038600" cy="47133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Легко пугается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Проблемы с концентрацией внимания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Вспышки агрессии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Замкнутость,</a:t>
            </a:r>
          </a:p>
          <a:p>
            <a:pPr>
              <a:buFontTx/>
              <a:buNone/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  невнимательность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Умышленное самоповреждение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Проблемы со сном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Регрессивное поведение</a:t>
            </a: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defRPr/>
            </a:pP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Агрессивное (вызывающее) поведение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3222371196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 smtClean="0">
                <a:solidFill>
                  <a:srgbClr val="CA0000"/>
                </a:solidFill>
                <a:effectLst/>
              </a:rPr>
              <a:t>Психологические особенности детей, переживших жестокое обращение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9388" y="1341438"/>
            <a:ext cx="8785225" cy="4784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Изменение картины мира ребенка – восприятие себя в мире и взаимодействия с миром, когнитивные искажения – трудности социализации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/>
              <a:t>Потеря </a:t>
            </a:r>
            <a:r>
              <a:rPr lang="ru-RU" sz="2000" dirty="0" smtClean="0"/>
              <a:t>чувства безопасности.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Утрата контроля. </a:t>
            </a:r>
            <a:endParaRPr lang="ru-RU" sz="20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/>
              <a:t>Нарушение самооценки, искаженное восприятие себя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Нарушения </a:t>
            </a:r>
            <a:r>
              <a:rPr lang="ru-RU" sz="2000" dirty="0"/>
              <a:t>границ – своих и </a:t>
            </a:r>
            <a:r>
              <a:rPr lang="ru-RU" sz="2000" dirty="0" smtClean="0"/>
              <a:t>чужих, утрата доверия</a:t>
            </a:r>
            <a:endParaRPr lang="ru-RU" sz="20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/>
              <a:t>Трудности в установлении контактов, нарушения </a:t>
            </a:r>
            <a:r>
              <a:rPr lang="ru-RU" sz="2000" dirty="0" smtClean="0"/>
              <a:t>привязанностей, способности быть в отношениях. </a:t>
            </a:r>
            <a:endParaRPr lang="ru-RU" sz="20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Нарушение </a:t>
            </a:r>
            <a:r>
              <a:rPr lang="ru-RU" sz="2000" dirty="0" err="1" smtClean="0"/>
              <a:t>эмпатийных</a:t>
            </a:r>
            <a:r>
              <a:rPr lang="ru-RU" sz="2000" dirty="0" smtClean="0"/>
              <a:t> и эмоциональных реакций, нехватка положительного эмоционального опыта (разочарование, бессилие, страх, недоверие + трудности адекватного реагирования)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Когнитивные искажения, связанные с атрибуцией ответственности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000" dirty="0" smtClean="0"/>
              <a:t>Идентификация себя с родителями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050530065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ВИДЫ ОСНОВНЫХ </a:t>
            </a:r>
            <a:b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</a:b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ТРАВМИРУЮЩИХ СИТУАЦИЙ</a:t>
            </a:r>
          </a:p>
        </p:txBody>
      </p:sp>
      <p:sp>
        <p:nvSpPr>
          <p:cNvPr id="29699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2200" b="1" dirty="0" smtClean="0"/>
          </a:p>
          <a:p>
            <a:r>
              <a:rPr lang="ru-RU" sz="2200" b="1" dirty="0" smtClean="0"/>
              <a:t>ФИЗИЧЕСКОЕ </a:t>
            </a:r>
            <a:r>
              <a:rPr lang="ru-RU" sz="2200" b="1" dirty="0"/>
              <a:t>НАСИЛИЕ В СЕМЬЕ (регулярное или отдельные тяжелые случаи)</a:t>
            </a:r>
          </a:p>
          <a:p>
            <a:pPr lvl="0"/>
            <a:r>
              <a:rPr lang="ru-RU" sz="2200" b="1" dirty="0" smtClean="0"/>
              <a:t>СВИДЕТЕЛЬ ДОМАШНЕГО НАСИЛИЯ</a:t>
            </a:r>
          </a:p>
          <a:p>
            <a:pPr lvl="0"/>
            <a:r>
              <a:rPr lang="ru-RU" sz="2200" b="1" dirty="0" smtClean="0"/>
              <a:t>ЭМОЦИОНАЛЬНОЕ НАСИЛИЕ</a:t>
            </a:r>
          </a:p>
          <a:p>
            <a:pPr lvl="0"/>
            <a:r>
              <a:rPr lang="ru-RU" sz="2200" b="1" dirty="0" smtClean="0"/>
              <a:t>СЕКСУАЛЬНОЕ НАСИЛИЕ</a:t>
            </a:r>
          </a:p>
          <a:p>
            <a:pPr lvl="0"/>
            <a:endParaRPr lang="ru-RU" sz="1600" dirty="0"/>
          </a:p>
          <a:p>
            <a:pPr marL="72000" indent="0" algn="ctr">
              <a:buFontTx/>
              <a:buNone/>
            </a:pPr>
            <a:endParaRPr lang="ru-RU" sz="1600" dirty="0" smtClean="0"/>
          </a:p>
          <a:p>
            <a:pPr lvl="0"/>
            <a:endParaRPr lang="ru-RU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12776"/>
            <a:ext cx="4038600" cy="446811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39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ВИДЫ ОСНОВНЫХ </a:t>
            </a:r>
            <a:b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</a:br>
            <a:r>
              <a:rPr lang="ru-RU" sz="2400" b="1" dirty="0" smtClean="0">
                <a:solidFill>
                  <a:srgbClr val="000066"/>
                </a:solidFill>
                <a:latin typeface="Verdana" pitchFamily="34" charset="0"/>
              </a:rPr>
              <a:t>ТРАВМИРУЮЩИХ СИТУАЦИЙ</a:t>
            </a:r>
          </a:p>
        </p:txBody>
      </p:sp>
      <p:sp>
        <p:nvSpPr>
          <p:cNvPr id="29699" name="Содержимое 3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244280" cy="49685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ДЛИТЕЛЬНОЕ </a:t>
            </a:r>
            <a:r>
              <a:rPr lang="ru-RU" sz="2400" b="1" dirty="0"/>
              <a:t>ПРЕНЕБРЕЖЕНИЕ НУЖДАМИ СО СТОРОНЫ РОДИТЕЛЕЙ</a:t>
            </a:r>
          </a:p>
          <a:p>
            <a:pPr lvl="0"/>
            <a:r>
              <a:rPr lang="ru-RU" sz="2400" b="1" dirty="0" smtClean="0"/>
              <a:t>НЕСЧАСТНЫЕ СЛУЧАИ, ОКАЗАВШИЕ СЕРЬЕЗНОЕ ВЛИЯНИЕ НА ЖИЗНЬ РЕБЕНКА</a:t>
            </a:r>
          </a:p>
          <a:p>
            <a:pPr lvl="0"/>
            <a:r>
              <a:rPr lang="ru-RU" sz="2400" b="1" dirty="0" smtClean="0"/>
              <a:t>СВИДЕТЕЛЬ ИЛИ ЖЕРТВА ЖЕСТОКОСТИ ИЛИ ПРЕСТУПЛЕНИЯ (</a:t>
            </a:r>
            <a:r>
              <a:rPr lang="ru-RU" sz="2400" b="1" dirty="0"/>
              <a:t>со стороны посторонних </a:t>
            </a:r>
            <a:r>
              <a:rPr lang="ru-RU" sz="2400" b="1" dirty="0" smtClean="0"/>
              <a:t>людей: нападение </a:t>
            </a:r>
            <a:r>
              <a:rPr lang="ru-RU" sz="2400" b="1" dirty="0"/>
              <a:t>на </a:t>
            </a:r>
            <a:r>
              <a:rPr lang="ru-RU" sz="2400" b="1" dirty="0" smtClean="0"/>
              <a:t>улице, ограбление, </a:t>
            </a:r>
            <a:r>
              <a:rPr lang="ru-RU" sz="2400" b="1" dirty="0"/>
              <a:t>угрозы насилия </a:t>
            </a:r>
            <a:r>
              <a:rPr lang="ru-RU" sz="2400" b="1" dirty="0" smtClean="0"/>
              <a:t>и </a:t>
            </a:r>
            <a:r>
              <a:rPr lang="ru-RU" sz="2400" b="1" dirty="0"/>
              <a:t>т. п</a:t>
            </a:r>
            <a:r>
              <a:rPr lang="ru-RU" sz="2400" b="1" dirty="0" smtClean="0"/>
              <a:t>.)</a:t>
            </a:r>
          </a:p>
          <a:p>
            <a:pPr lvl="0"/>
            <a:endParaRPr lang="ru-RU" sz="1600" dirty="0"/>
          </a:p>
          <a:p>
            <a:pPr marL="72000" indent="0" algn="ctr">
              <a:buFontTx/>
              <a:buNone/>
            </a:pPr>
            <a:endParaRPr lang="ru-RU" sz="1600" dirty="0" smtClean="0"/>
          </a:p>
          <a:p>
            <a:pPr lvl="0"/>
            <a:endParaRPr lang="ru-RU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28800"/>
            <a:ext cx="4038600" cy="421558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72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14191</TotalTime>
  <Words>1475</Words>
  <Application>Microsoft Office PowerPoint</Application>
  <PresentationFormat>Экран (4:3)</PresentationFormat>
  <Paragraphs>251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Default Design</vt:lpstr>
      <vt:lpstr>Тема Office</vt:lpstr>
      <vt:lpstr>Презентация PowerPoint</vt:lpstr>
      <vt:lpstr>национальный фонд  защиты детей от жестокого обращения</vt:lpstr>
      <vt:lpstr>ВЗАИМОСВЯЗЬ ОСНОВНЫХ ПОНЯТИЙ  В СФЕРЕ ЗАЩИТЫ ДЕТСТВА</vt:lpstr>
      <vt:lpstr>Особенности темы ЖО с детьми</vt:lpstr>
      <vt:lpstr>ТРАВМИРУЮЩИЙ ОПЫТ В ЖИЗНИ ДЕТЕЙ, ОСТАВШИХСЯ БЕЗ ПОПЕЧЕНИЯ РОДИТЕЛЕЙ</vt:lpstr>
      <vt:lpstr>Травма жестокого обращения, мозг и поведение</vt:lpstr>
      <vt:lpstr>Психологические особенности детей, переживших жестокое обращение</vt:lpstr>
      <vt:lpstr>ВИДЫ ОСНОВНЫХ  ТРАВМИРУЮЩИХ СИТУАЦИЙ</vt:lpstr>
      <vt:lpstr>ВИДЫ ОСНОВНЫХ  ТРАВМИРУЮЩИХ СИТУАЦИЙ</vt:lpstr>
      <vt:lpstr>ВИДЫ ОСНОВНЫХ  ТРАВМИРУЮЩИХ СИТУАЦИЙ</vt:lpstr>
      <vt:lpstr>Содержание психологической работы  по преодолению травмы</vt:lpstr>
      <vt:lpstr>Этапы реабилитационной работы</vt:lpstr>
      <vt:lpstr>Особенности организации контакта с ребенком</vt:lpstr>
      <vt:lpstr>ПРОЕКТ «ДОБРЫЕ ПЕРЕМЕНЫ»</vt:lpstr>
      <vt:lpstr>Базовые условия для проведения реабилитационной работы </vt:lpstr>
      <vt:lpstr>Базовые условия для проведения реабилитационной работы </vt:lpstr>
      <vt:lpstr>Базовые условия для проведения реабилитационной работы </vt:lpstr>
      <vt:lpstr>Презентация PowerPoint</vt:lpstr>
      <vt:lpstr>РЕЗУЛЬТАТЫ ПРОЕКТА</vt:lpstr>
      <vt:lpstr>РЕЗУЛЬТАТЫ ПРОЕКТА</vt:lpstr>
      <vt:lpstr>РЕЗУЛЬТАТЫ ПРОЕКТА</vt:lpstr>
      <vt:lpstr>Методический инструментарий</vt:lpstr>
      <vt:lpstr>Благодарим за внимание!</vt:lpstr>
    </vt:vector>
  </TitlesOfParts>
  <Company>Partners Intl / MAI / SHWARSICO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Dmitri Soshnikov</dc:creator>
  <cp:lastModifiedBy>Marina Martynova</cp:lastModifiedBy>
  <cp:revision>1034</cp:revision>
  <cp:lastPrinted>2016-03-28T13:46:16Z</cp:lastPrinted>
  <dcterms:created xsi:type="dcterms:W3CDTF">2005-08-15T09:15:01Z</dcterms:created>
  <dcterms:modified xsi:type="dcterms:W3CDTF">2016-03-28T14:01:10Z</dcterms:modified>
</cp:coreProperties>
</file>